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76" r:id="rId3"/>
    <p:sldMasterId id="2147483689" r:id="rId4"/>
  </p:sldMasterIdLst>
  <p:notesMasterIdLst>
    <p:notesMasterId r:id="rId6"/>
  </p:notesMasterIdLst>
  <p:handoutMasterIdLst>
    <p:handoutMasterId r:id="rId23"/>
  </p:handoutMasterIdLst>
  <p:sldIdLst>
    <p:sldId id="407" r:id="rId5"/>
    <p:sldId id="413" r:id="rId7"/>
    <p:sldId id="734" r:id="rId8"/>
    <p:sldId id="419" r:id="rId9"/>
    <p:sldId id="420" r:id="rId10"/>
    <p:sldId id="939" r:id="rId11"/>
    <p:sldId id="422" r:id="rId12"/>
    <p:sldId id="423" r:id="rId13"/>
    <p:sldId id="424" r:id="rId14"/>
    <p:sldId id="940" r:id="rId15"/>
    <p:sldId id="941" r:id="rId16"/>
    <p:sldId id="942" r:id="rId17"/>
    <p:sldId id="943" r:id="rId18"/>
    <p:sldId id="944" r:id="rId19"/>
    <p:sldId id="945" r:id="rId20"/>
    <p:sldId id="946" r:id="rId21"/>
    <p:sldId id="411" r:id="rId22"/>
  </p:sldIdLst>
  <p:sldSz cx="12188825" cy="6858000"/>
  <p:notesSz cx="6858000" cy="9144000"/>
  <p:custDataLst>
    <p:tags r:id="rId27"/>
  </p:custDataLst>
  <p:defaultTextStyle>
    <a:defPPr>
      <a:defRPr lang="en-US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1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7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3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5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1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094BC"/>
    <a:srgbClr val="BF0000"/>
    <a:srgbClr val="414042"/>
    <a:srgbClr val="5F5F5F"/>
    <a:srgbClr val="00B4E5"/>
    <a:srgbClr val="001D32"/>
    <a:srgbClr val="7F7F7F"/>
    <a:srgbClr val="1B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1" autoAdjust="0"/>
    <p:restoredTop sz="85586" autoAdjust="0"/>
  </p:normalViewPr>
  <p:slideViewPr>
    <p:cSldViewPr snapToGrid="0" snapToObjects="1">
      <p:cViewPr varScale="1">
        <p:scale>
          <a:sx n="60" d="100"/>
          <a:sy n="60" d="100"/>
        </p:scale>
        <p:origin x="846" y="42"/>
      </p:cViewPr>
      <p:guideLst>
        <p:guide orient="horz" pos="501"/>
        <p:guide orient="horz" pos="4212"/>
        <p:guide orient="horz" pos="3887"/>
        <p:guide pos="3943"/>
        <p:guide pos="2310"/>
        <p:guide pos="5452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2880" y="-120"/>
      </p:cViewPr>
      <p:guideLst>
        <p:guide orient="horz" pos="2880"/>
        <p:guide pos="21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gs" Target="tags/tag29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C0EDC-3B04-4D43-AC98-A606493C474D}" type="datetimeFigureOut"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/>
            <a:r>
              <a:rPr lang="en-US" sz="800" cap="all" dirty="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 LENOVO CONFIDENTIAL. All rights reserved.</a:t>
            </a:r>
            <a:endParaRPr lang="en-US" sz="800" cap="all" dirty="0">
              <a:solidFill>
                <a:srgbClr val="93959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F3538-DD9D-4F25-8311-592750C50641}" type="slidenum">
              <a:rPr lang="en-US" sz="800" smtClean="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23CF275-28B3-497F-9AED-85D5F023BA5C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00" cap="all" dirty="0">
                <a:solidFill>
                  <a:srgbClr val="939598"/>
                </a:solidFill>
              </a:rPr>
              <a:t>2011 LENOVO CONFIDENTIAL. All rights reserved.</a:t>
            </a:r>
            <a:endParaRPr lang="en-US" sz="800" cap="all" dirty="0">
              <a:solidFill>
                <a:srgbClr val="93959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1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7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3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5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1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0" Type="http://schemas.openxmlformats.org/officeDocument/2006/relationships/image" Target="../media/image19.png"/><Relationship Id="rId2" Type="http://schemas.openxmlformats.org/officeDocument/2006/relationships/image" Target="../media/image1.jpe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0" Type="http://schemas.openxmlformats.org/officeDocument/2006/relationships/image" Target="../media/image19.png"/><Relationship Id="rId2" Type="http://schemas.openxmlformats.org/officeDocument/2006/relationships/image" Target="../media/image1.jpe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image" Target="../media/image32.png"/><Relationship Id="rId20" Type="http://schemas.openxmlformats.org/officeDocument/2006/relationships/image" Target="../media/image31.png"/><Relationship Id="rId2" Type="http://schemas.openxmlformats.org/officeDocument/2006/relationships/image" Target="../media/image25.jpeg"/><Relationship Id="rId19" Type="http://schemas.openxmlformats.org/officeDocument/2006/relationships/image" Target="../media/image30.png"/><Relationship Id="rId18" Type="http://schemas.openxmlformats.org/officeDocument/2006/relationships/image" Target="../media/image29.png"/><Relationship Id="rId17" Type="http://schemas.openxmlformats.org/officeDocument/2006/relationships/image" Target="../media/image16.png"/><Relationship Id="rId16" Type="http://schemas.openxmlformats.org/officeDocument/2006/relationships/image" Target="../media/image28.png"/><Relationship Id="rId15" Type="http://schemas.openxmlformats.org/officeDocument/2006/relationships/image" Target="../media/image27.png"/><Relationship Id="rId14" Type="http://schemas.openxmlformats.org/officeDocument/2006/relationships/image" Target="../media/image26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0" Type="http://schemas.openxmlformats.org/officeDocument/2006/relationships/image" Target="../media/image19.png"/><Relationship Id="rId2" Type="http://schemas.openxmlformats.org/officeDocument/2006/relationships/image" Target="../media/image1.jpe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44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4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0" Type="http://schemas.openxmlformats.org/officeDocument/2006/relationships/image" Target="../media/image19.png"/><Relationship Id="rId2" Type="http://schemas.openxmlformats.org/officeDocument/2006/relationships/image" Target="../media/image1.jpe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44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4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image" Target="../media/image32.png"/><Relationship Id="rId20" Type="http://schemas.openxmlformats.org/officeDocument/2006/relationships/image" Target="../media/image31.png"/><Relationship Id="rId2" Type="http://schemas.openxmlformats.org/officeDocument/2006/relationships/image" Target="../media/image25.jpeg"/><Relationship Id="rId19" Type="http://schemas.openxmlformats.org/officeDocument/2006/relationships/image" Target="../media/image30.png"/><Relationship Id="rId18" Type="http://schemas.openxmlformats.org/officeDocument/2006/relationships/image" Target="../media/image29.png"/><Relationship Id="rId17" Type="http://schemas.openxmlformats.org/officeDocument/2006/relationships/image" Target="../media/image16.png"/><Relationship Id="rId16" Type="http://schemas.openxmlformats.org/officeDocument/2006/relationships/image" Target="../media/image28.png"/><Relationship Id="rId15" Type="http://schemas.openxmlformats.org/officeDocument/2006/relationships/image" Target="../media/image27.png"/><Relationship Id="rId14" Type="http://schemas.openxmlformats.org/officeDocument/2006/relationships/image" Target="../media/image26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  <a:endParaRPr lang="en-US" dirty="0"/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 lIns="0"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20" name="Rectangle 19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2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14"/>
          </p:nvPr>
        </p:nvSpPr>
        <p:spPr bwMode="gray">
          <a:xfrm>
            <a:off x="6243066" y="1188761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4"/>
          </p:nvPr>
        </p:nvSpPr>
        <p:spPr bwMode="gray">
          <a:xfrm>
            <a:off x="6243066" y="1188761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Imag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6036718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603671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835285" y="0"/>
            <a:ext cx="535353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8"/>
          </p:nvPr>
        </p:nvSpPr>
        <p:spPr bwMode="invGray">
          <a:xfrm>
            <a:off x="6985955" y="6330311"/>
            <a:ext cx="4422614" cy="39216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Imag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6036718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603671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835285" y="0"/>
            <a:ext cx="535353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8"/>
          </p:nvPr>
        </p:nvSpPr>
        <p:spPr bwMode="invGray">
          <a:xfrm>
            <a:off x="6985955" y="6330311"/>
            <a:ext cx="4422614" cy="39216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12188824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sz="1000" dirty="0">
              <a:cs typeface="Arial" panose="020B0604020202020204" pitchFamily="34" charset="0"/>
            </a:endParaRP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/>
          </p:nvPr>
        </p:nvSpPr>
        <p:spPr bwMode="invGray">
          <a:xfrm>
            <a:off x="568982" y="151551"/>
            <a:ext cx="4422614" cy="39216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3525794"/>
            <a:ext cx="7884015" cy="2290805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548640" tIns="182880" rIns="548640" bIns="182880" anchor="ctr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700">
                <a:solidFill>
                  <a:schemeClr val="tx1"/>
                </a:solidFill>
              </a:defRPr>
            </a:lvl1pPr>
            <a:lvl2pPr marL="341630" indent="0">
              <a:buNone/>
              <a:defRPr/>
            </a:lvl2pPr>
            <a:lvl3pPr marL="679450" indent="0">
              <a:buNone/>
              <a:defRPr/>
            </a:lvl3pPr>
            <a:lvl4pPr marL="966470" indent="0">
              <a:buNone/>
              <a:defRPr/>
            </a:lvl4pPr>
            <a:lvl5pPr marL="1146175" indent="0">
              <a:buNone/>
              <a:defRPr/>
            </a:lvl5pPr>
          </a:lstStyle>
          <a:p>
            <a:pPr lvl="0"/>
            <a:r>
              <a:rPr lang="en-US" dirty="0"/>
              <a:t>Click to edit text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1828170" y="993484"/>
            <a:ext cx="8535661" cy="4341742"/>
            <a:chOff x="1828170" y="1258957"/>
            <a:chExt cx="8535661" cy="4341742"/>
          </a:xfrm>
        </p:grpSpPr>
        <p:sp>
          <p:nvSpPr>
            <p:cNvPr id="9" name="Freeform 9"/>
            <p:cNvSpPr/>
            <p:nvPr userDrawn="1"/>
          </p:nvSpPr>
          <p:spPr bwMode="gray">
            <a:xfrm>
              <a:off x="5610226" y="4994274"/>
              <a:ext cx="974725" cy="606425"/>
            </a:xfrm>
            <a:custGeom>
              <a:avLst/>
              <a:gdLst>
                <a:gd name="T0" fmla="*/ 122 w 257"/>
                <a:gd name="T1" fmla="*/ 155 h 159"/>
                <a:gd name="T2" fmla="*/ 4 w 257"/>
                <a:gd name="T3" fmla="*/ 12 h 159"/>
                <a:gd name="T4" fmla="*/ 10 w 257"/>
                <a:gd name="T5" fmla="*/ 0 h 159"/>
                <a:gd name="T6" fmla="*/ 247 w 257"/>
                <a:gd name="T7" fmla="*/ 0 h 159"/>
                <a:gd name="T8" fmla="*/ 253 w 257"/>
                <a:gd name="T9" fmla="*/ 12 h 159"/>
                <a:gd name="T10" fmla="*/ 134 w 257"/>
                <a:gd name="T11" fmla="*/ 155 h 159"/>
                <a:gd name="T12" fmla="*/ 122 w 257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59">
                  <a:moveTo>
                    <a:pt x="122" y="155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0" y="7"/>
                    <a:pt x="3" y="0"/>
                    <a:pt x="1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3" y="0"/>
                    <a:pt x="257" y="7"/>
                    <a:pt x="253" y="12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1" y="159"/>
                    <a:pt x="125" y="159"/>
                    <a:pt x="122" y="1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Rounded Rectangle 9"/>
            <p:cNvSpPr/>
            <p:nvPr userDrawn="1"/>
          </p:nvSpPr>
          <p:spPr bwMode="gray">
            <a:xfrm>
              <a:off x="1828170" y="1258957"/>
              <a:ext cx="8535661" cy="3893151"/>
            </a:xfrm>
            <a:prstGeom prst="roundRect">
              <a:avLst>
                <a:gd name="adj" fmla="val 543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Text Placeholder 107"/>
          <p:cNvSpPr>
            <a:spLocks noGrp="1"/>
          </p:cNvSpPr>
          <p:nvPr>
            <p:ph type="body" sz="quarter" idx="18" hasCustomPrompt="1"/>
          </p:nvPr>
        </p:nvSpPr>
        <p:spPr bwMode="white">
          <a:xfrm>
            <a:off x="2042663" y="1276349"/>
            <a:ext cx="8106674" cy="32426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600">
                <a:solidFill>
                  <a:schemeClr val="bg1"/>
                </a:solidFill>
              </a:defRPr>
            </a:lvl1pPr>
            <a:lvl2pPr marL="341630" indent="0" algn="ctr">
              <a:buNone/>
              <a:defRPr>
                <a:solidFill>
                  <a:schemeClr val="bg1"/>
                </a:solidFill>
              </a:defRPr>
            </a:lvl2pPr>
            <a:lvl3pPr marL="679450" indent="0" algn="ctr">
              <a:buNone/>
              <a:defRPr>
                <a:solidFill>
                  <a:schemeClr val="bg1"/>
                </a:solidFill>
              </a:defRPr>
            </a:lvl3pPr>
            <a:lvl4pPr marL="966470" indent="0" algn="ctr">
              <a:buNone/>
              <a:defRPr>
                <a:solidFill>
                  <a:schemeClr val="bg1"/>
                </a:solidFill>
              </a:defRPr>
            </a:lvl4pPr>
            <a:lvl5pPr marL="114617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quote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013481"/>
            <a:ext cx="10058400" cy="681925"/>
          </a:xfrm>
          <a:prstGeom prst="rect">
            <a:avLst/>
          </a:prstGeom>
        </p:spPr>
      </p:pic>
      <p:sp>
        <p:nvSpPr>
          <p:cNvPr id="17" name="Text Placeholder 110"/>
          <p:cNvSpPr>
            <a:spLocks noGrp="1"/>
          </p:cNvSpPr>
          <p:nvPr>
            <p:ph type="body" sz="quarter" idx="19" hasCustomPrompt="1"/>
          </p:nvPr>
        </p:nvSpPr>
        <p:spPr>
          <a:xfrm>
            <a:off x="2042663" y="5555972"/>
            <a:ext cx="8106674" cy="876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341630" indent="0">
              <a:buNone/>
              <a:defRPr/>
            </a:lvl2pPr>
            <a:lvl3pPr marL="679450" indent="0">
              <a:buNone/>
              <a:defRPr/>
            </a:lvl3pPr>
            <a:lvl4pPr marL="966470" indent="0">
              <a:buNone/>
              <a:defRPr/>
            </a:lvl4pPr>
            <a:lvl5pPr marL="1146175" indent="0">
              <a:buNone/>
              <a:defRPr/>
            </a:lvl5pPr>
          </a:lstStyle>
          <a:p>
            <a:pPr lvl="0"/>
            <a:r>
              <a:rPr lang="en-US" dirty="0"/>
              <a:t>Click to edit quote source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5800725" y="4633135"/>
            <a:ext cx="590550" cy="104775"/>
            <a:chOff x="5738813" y="4606631"/>
            <a:chExt cx="590550" cy="104775"/>
          </a:xfrm>
          <a:solidFill>
            <a:schemeClr val="accent5"/>
          </a:solidFill>
        </p:grpSpPr>
        <p:sp>
          <p:nvSpPr>
            <p:cNvPr id="19" name="Oval 18"/>
            <p:cNvSpPr/>
            <p:nvPr userDrawn="1"/>
          </p:nvSpPr>
          <p:spPr>
            <a:xfrm>
              <a:off x="5738813" y="4606631"/>
              <a:ext cx="104775" cy="1047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 userDrawn="1"/>
          </p:nvSpPr>
          <p:spPr>
            <a:xfrm>
              <a:off x="5981700" y="4606631"/>
              <a:ext cx="104775" cy="1047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 userDrawn="1"/>
          </p:nvSpPr>
          <p:spPr>
            <a:xfrm>
              <a:off x="6224588" y="4606631"/>
              <a:ext cx="104775" cy="1047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 userDrawn="1"/>
        </p:nvGrpSpPr>
        <p:grpSpPr bwMode="gray">
          <a:xfrm>
            <a:off x="5853433" y="734066"/>
            <a:ext cx="485134" cy="485134"/>
            <a:chOff x="5853433" y="734066"/>
            <a:chExt cx="485134" cy="485134"/>
          </a:xfrm>
        </p:grpSpPr>
        <p:sp>
          <p:nvSpPr>
            <p:cNvPr id="24" name="Oval 23"/>
            <p:cNvSpPr/>
            <p:nvPr userDrawn="1"/>
          </p:nvSpPr>
          <p:spPr bwMode="gray">
            <a:xfrm>
              <a:off x="5886450" y="767634"/>
              <a:ext cx="419098" cy="4190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25" name="Freeform 9"/>
            <p:cNvSpPr>
              <a:spLocks noEditPoints="1"/>
            </p:cNvSpPr>
            <p:nvPr userDrawn="1"/>
          </p:nvSpPr>
          <p:spPr bwMode="gray">
            <a:xfrm>
              <a:off x="5853433" y="734066"/>
              <a:ext cx="485134" cy="485134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206 w 412"/>
                <a:gd name="T11" fmla="*/ 376 h 412"/>
                <a:gd name="T12" fmla="*/ 36 w 412"/>
                <a:gd name="T13" fmla="*/ 206 h 412"/>
                <a:gd name="T14" fmla="*/ 206 w 412"/>
                <a:gd name="T15" fmla="*/ 36 h 412"/>
                <a:gd name="T16" fmla="*/ 376 w 412"/>
                <a:gd name="T17" fmla="*/ 206 h 412"/>
                <a:gd name="T18" fmla="*/ 206 w 412"/>
                <a:gd name="T19" fmla="*/ 376 h 412"/>
                <a:gd name="T20" fmla="*/ 189 w 412"/>
                <a:gd name="T21" fmla="*/ 262 h 412"/>
                <a:gd name="T22" fmla="*/ 125 w 412"/>
                <a:gd name="T23" fmla="*/ 262 h 412"/>
                <a:gd name="T24" fmla="*/ 125 w 412"/>
                <a:gd name="T25" fmla="*/ 216 h 412"/>
                <a:gd name="T26" fmla="*/ 130 w 412"/>
                <a:gd name="T27" fmla="*/ 172 h 412"/>
                <a:gd name="T28" fmla="*/ 148 w 412"/>
                <a:gd name="T29" fmla="*/ 143 h 412"/>
                <a:gd name="T30" fmla="*/ 182 w 412"/>
                <a:gd name="T31" fmla="*/ 123 h 412"/>
                <a:gd name="T32" fmla="*/ 194 w 412"/>
                <a:gd name="T33" fmla="*/ 150 h 412"/>
                <a:gd name="T34" fmla="*/ 167 w 412"/>
                <a:gd name="T35" fmla="*/ 167 h 412"/>
                <a:gd name="T36" fmla="*/ 158 w 412"/>
                <a:gd name="T37" fmla="*/ 198 h 412"/>
                <a:gd name="T38" fmla="*/ 189 w 412"/>
                <a:gd name="T39" fmla="*/ 198 h 412"/>
                <a:gd name="T40" fmla="*/ 189 w 412"/>
                <a:gd name="T41" fmla="*/ 262 h 412"/>
                <a:gd name="T42" fmla="*/ 278 w 412"/>
                <a:gd name="T43" fmla="*/ 262 h 412"/>
                <a:gd name="T44" fmla="*/ 214 w 412"/>
                <a:gd name="T45" fmla="*/ 262 h 412"/>
                <a:gd name="T46" fmla="*/ 214 w 412"/>
                <a:gd name="T47" fmla="*/ 216 h 412"/>
                <a:gd name="T48" fmla="*/ 219 w 412"/>
                <a:gd name="T49" fmla="*/ 172 h 412"/>
                <a:gd name="T50" fmla="*/ 237 w 412"/>
                <a:gd name="T51" fmla="*/ 143 h 412"/>
                <a:gd name="T52" fmla="*/ 270 w 412"/>
                <a:gd name="T53" fmla="*/ 123 h 412"/>
                <a:gd name="T54" fmla="*/ 283 w 412"/>
                <a:gd name="T55" fmla="*/ 150 h 412"/>
                <a:gd name="T56" fmla="*/ 255 w 412"/>
                <a:gd name="T57" fmla="*/ 167 h 412"/>
                <a:gd name="T58" fmla="*/ 247 w 412"/>
                <a:gd name="T59" fmla="*/ 198 h 412"/>
                <a:gd name="T60" fmla="*/ 278 w 412"/>
                <a:gd name="T61" fmla="*/ 198 h 412"/>
                <a:gd name="T62" fmla="*/ 278 w 412"/>
                <a:gd name="T63" fmla="*/ 26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3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3"/>
                    <a:pt x="320" y="0"/>
                    <a:pt x="206" y="0"/>
                  </a:cubicBezTo>
                  <a:close/>
                  <a:moveTo>
                    <a:pt x="206" y="376"/>
                  </a:moveTo>
                  <a:cubicBezTo>
                    <a:pt x="112" y="376"/>
                    <a:pt x="36" y="300"/>
                    <a:pt x="36" y="206"/>
                  </a:cubicBezTo>
                  <a:cubicBezTo>
                    <a:pt x="36" y="112"/>
                    <a:pt x="112" y="36"/>
                    <a:pt x="206" y="36"/>
                  </a:cubicBezTo>
                  <a:cubicBezTo>
                    <a:pt x="300" y="36"/>
                    <a:pt x="376" y="112"/>
                    <a:pt x="376" y="206"/>
                  </a:cubicBezTo>
                  <a:cubicBezTo>
                    <a:pt x="376" y="300"/>
                    <a:pt x="300" y="376"/>
                    <a:pt x="206" y="376"/>
                  </a:cubicBezTo>
                  <a:close/>
                  <a:moveTo>
                    <a:pt x="189" y="262"/>
                  </a:moveTo>
                  <a:cubicBezTo>
                    <a:pt x="125" y="262"/>
                    <a:pt x="125" y="262"/>
                    <a:pt x="125" y="262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5" y="197"/>
                    <a:pt x="127" y="183"/>
                    <a:pt x="130" y="172"/>
                  </a:cubicBezTo>
                  <a:cubicBezTo>
                    <a:pt x="133" y="161"/>
                    <a:pt x="139" y="152"/>
                    <a:pt x="148" y="143"/>
                  </a:cubicBezTo>
                  <a:cubicBezTo>
                    <a:pt x="157" y="135"/>
                    <a:pt x="168" y="128"/>
                    <a:pt x="182" y="123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82" y="154"/>
                    <a:pt x="172" y="160"/>
                    <a:pt x="167" y="167"/>
                  </a:cubicBezTo>
                  <a:cubicBezTo>
                    <a:pt x="161" y="175"/>
                    <a:pt x="158" y="185"/>
                    <a:pt x="158" y="198"/>
                  </a:cubicBezTo>
                  <a:cubicBezTo>
                    <a:pt x="189" y="198"/>
                    <a:pt x="189" y="198"/>
                    <a:pt x="189" y="198"/>
                  </a:cubicBezTo>
                  <a:lnTo>
                    <a:pt x="189" y="262"/>
                  </a:lnTo>
                  <a:close/>
                  <a:moveTo>
                    <a:pt x="278" y="262"/>
                  </a:moveTo>
                  <a:cubicBezTo>
                    <a:pt x="214" y="262"/>
                    <a:pt x="214" y="262"/>
                    <a:pt x="214" y="262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197"/>
                    <a:pt x="215" y="182"/>
                    <a:pt x="219" y="172"/>
                  </a:cubicBezTo>
                  <a:cubicBezTo>
                    <a:pt x="222" y="161"/>
                    <a:pt x="228" y="152"/>
                    <a:pt x="237" y="143"/>
                  </a:cubicBezTo>
                  <a:cubicBezTo>
                    <a:pt x="246" y="135"/>
                    <a:pt x="257" y="128"/>
                    <a:pt x="270" y="123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70" y="154"/>
                    <a:pt x="261" y="160"/>
                    <a:pt x="255" y="167"/>
                  </a:cubicBezTo>
                  <a:cubicBezTo>
                    <a:pt x="250" y="175"/>
                    <a:pt x="247" y="185"/>
                    <a:pt x="247" y="198"/>
                  </a:cubicBezTo>
                  <a:cubicBezTo>
                    <a:pt x="278" y="198"/>
                    <a:pt x="278" y="198"/>
                    <a:pt x="278" y="198"/>
                  </a:cubicBezTo>
                  <a:lnTo>
                    <a:pt x="278" y="2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roduc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 userDrawn="1"/>
        </p:nvSpPr>
        <p:spPr>
          <a:xfrm>
            <a:off x="5931017" y="0"/>
            <a:ext cx="6260983" cy="6858000"/>
          </a:xfrm>
          <a:prstGeom prst="ellipse">
            <a:avLst/>
          </a:prstGeom>
          <a:gradFill flip="none" rotWithShape="1">
            <a:gsLst>
              <a:gs pos="0">
                <a:srgbClr val="515151"/>
              </a:gs>
              <a:gs pos="56000">
                <a:schemeClr val="bg2">
                  <a:lumMod val="45000"/>
                  <a:lumOff val="55000"/>
                  <a:alpha val="71000"/>
                </a:schemeClr>
              </a:gs>
              <a:gs pos="100000">
                <a:schemeClr val="bg2">
                  <a:lumMod val="30000"/>
                  <a:lumOff val="7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>
          <a:xfrm>
            <a:off x="548640" y="6473952"/>
            <a:ext cx="2413343" cy="153888"/>
          </a:xfrm>
        </p:spPr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 userDrawn="1"/>
        </p:nvSpPr>
        <p:spPr bwMode="white">
          <a:xfrm>
            <a:off x="6800850" y="840981"/>
            <a:ext cx="4815286" cy="6017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/>
          <p:cNvGrpSpPr>
            <a:grpSpLocks noChangeAspect="1"/>
          </p:cNvGrpSpPr>
          <p:nvPr userDrawn="1"/>
        </p:nvGrpSpPr>
        <p:grpSpPr bwMode="gray">
          <a:xfrm>
            <a:off x="6988336" y="6341251"/>
            <a:ext cx="4416552" cy="289610"/>
            <a:chOff x="-1225" y="1829"/>
            <a:chExt cx="10126" cy="664"/>
          </a:xfrm>
        </p:grpSpPr>
        <p:sp>
          <p:nvSpPr>
            <p:cNvPr id="52" name="Oval 29"/>
            <p:cNvSpPr>
              <a:spLocks noChangeArrowheads="1"/>
            </p:cNvSpPr>
            <p:nvPr userDrawn="1"/>
          </p:nvSpPr>
          <p:spPr bwMode="gray">
            <a:xfrm>
              <a:off x="356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Oval 30"/>
            <p:cNvSpPr>
              <a:spLocks noChangeArrowheads="1"/>
            </p:cNvSpPr>
            <p:nvPr userDrawn="1"/>
          </p:nvSpPr>
          <p:spPr bwMode="gray">
            <a:xfrm>
              <a:off x="500" y="2283"/>
              <a:ext cx="83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Oval 31"/>
            <p:cNvSpPr>
              <a:spLocks noChangeArrowheads="1"/>
            </p:cNvSpPr>
            <p:nvPr userDrawn="1"/>
          </p:nvSpPr>
          <p:spPr bwMode="gray">
            <a:xfrm>
              <a:off x="640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32"/>
            <p:cNvSpPr/>
            <p:nvPr userDrawn="1"/>
          </p:nvSpPr>
          <p:spPr bwMode="gray">
            <a:xfrm>
              <a:off x="8520" y="2152"/>
              <a:ext cx="274" cy="315"/>
            </a:xfrm>
            <a:custGeom>
              <a:avLst/>
              <a:gdLst>
                <a:gd name="T0" fmla="*/ 102 w 116"/>
                <a:gd name="T1" fmla="*/ 114 h 132"/>
                <a:gd name="T2" fmla="*/ 93 w 116"/>
                <a:gd name="T3" fmla="*/ 130 h 132"/>
                <a:gd name="T4" fmla="*/ 73 w 116"/>
                <a:gd name="T5" fmla="*/ 131 h 132"/>
                <a:gd name="T6" fmla="*/ 53 w 116"/>
                <a:gd name="T7" fmla="*/ 129 h 132"/>
                <a:gd name="T8" fmla="*/ 43 w 116"/>
                <a:gd name="T9" fmla="*/ 128 h 132"/>
                <a:gd name="T10" fmla="*/ 34 w 116"/>
                <a:gd name="T11" fmla="*/ 125 h 132"/>
                <a:gd name="T12" fmla="*/ 17 w 116"/>
                <a:gd name="T13" fmla="*/ 126 h 132"/>
                <a:gd name="T14" fmla="*/ 0 w 116"/>
                <a:gd name="T15" fmla="*/ 128 h 132"/>
                <a:gd name="T16" fmla="*/ 0 w 116"/>
                <a:gd name="T17" fmla="*/ 70 h 132"/>
                <a:gd name="T18" fmla="*/ 20 w 116"/>
                <a:gd name="T19" fmla="*/ 70 h 132"/>
                <a:gd name="T20" fmla="*/ 29 w 116"/>
                <a:gd name="T21" fmla="*/ 58 h 132"/>
                <a:gd name="T22" fmla="*/ 36 w 116"/>
                <a:gd name="T23" fmla="*/ 45 h 132"/>
                <a:gd name="T24" fmla="*/ 44 w 116"/>
                <a:gd name="T25" fmla="*/ 37 h 132"/>
                <a:gd name="T26" fmla="*/ 51 w 116"/>
                <a:gd name="T27" fmla="*/ 15 h 132"/>
                <a:gd name="T28" fmla="*/ 52 w 116"/>
                <a:gd name="T29" fmla="*/ 0 h 132"/>
                <a:gd name="T30" fmla="*/ 66 w 116"/>
                <a:gd name="T31" fmla="*/ 36 h 132"/>
                <a:gd name="T32" fmla="*/ 67 w 116"/>
                <a:gd name="T33" fmla="*/ 50 h 132"/>
                <a:gd name="T34" fmla="*/ 84 w 116"/>
                <a:gd name="T35" fmla="*/ 50 h 132"/>
                <a:gd name="T36" fmla="*/ 108 w 116"/>
                <a:gd name="T37" fmla="*/ 57 h 132"/>
                <a:gd name="T38" fmla="*/ 114 w 116"/>
                <a:gd name="T39" fmla="*/ 64 h 132"/>
                <a:gd name="T40" fmla="*/ 112 w 116"/>
                <a:gd name="T41" fmla="*/ 73 h 132"/>
                <a:gd name="T42" fmla="*/ 115 w 116"/>
                <a:gd name="T43" fmla="*/ 84 h 132"/>
                <a:gd name="T44" fmla="*/ 111 w 116"/>
                <a:gd name="T45" fmla="*/ 94 h 132"/>
                <a:gd name="T46" fmla="*/ 112 w 116"/>
                <a:gd name="T47" fmla="*/ 102 h 132"/>
                <a:gd name="T48" fmla="*/ 102 w 116"/>
                <a:gd name="T49" fmla="*/ 1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32">
                  <a:moveTo>
                    <a:pt x="102" y="114"/>
                  </a:moveTo>
                  <a:cubicBezTo>
                    <a:pt x="103" y="121"/>
                    <a:pt x="99" y="128"/>
                    <a:pt x="93" y="130"/>
                  </a:cubicBezTo>
                  <a:cubicBezTo>
                    <a:pt x="88" y="132"/>
                    <a:pt x="79" y="131"/>
                    <a:pt x="73" y="131"/>
                  </a:cubicBezTo>
                  <a:cubicBezTo>
                    <a:pt x="66" y="131"/>
                    <a:pt x="60" y="130"/>
                    <a:pt x="53" y="129"/>
                  </a:cubicBezTo>
                  <a:cubicBezTo>
                    <a:pt x="49" y="129"/>
                    <a:pt x="46" y="129"/>
                    <a:pt x="43" y="128"/>
                  </a:cubicBezTo>
                  <a:cubicBezTo>
                    <a:pt x="40" y="127"/>
                    <a:pt x="37" y="126"/>
                    <a:pt x="34" y="125"/>
                  </a:cubicBezTo>
                  <a:cubicBezTo>
                    <a:pt x="28" y="125"/>
                    <a:pt x="22" y="126"/>
                    <a:pt x="17" y="126"/>
                  </a:cubicBezTo>
                  <a:cubicBezTo>
                    <a:pt x="11" y="127"/>
                    <a:pt x="6" y="127"/>
                    <a:pt x="0" y="128"/>
                  </a:cubicBezTo>
                  <a:cubicBezTo>
                    <a:pt x="0" y="108"/>
                    <a:pt x="0" y="89"/>
                    <a:pt x="0" y="70"/>
                  </a:cubicBezTo>
                  <a:cubicBezTo>
                    <a:pt x="6" y="69"/>
                    <a:pt x="14" y="71"/>
                    <a:pt x="20" y="70"/>
                  </a:cubicBezTo>
                  <a:cubicBezTo>
                    <a:pt x="24" y="69"/>
                    <a:pt x="27" y="62"/>
                    <a:pt x="29" y="58"/>
                  </a:cubicBezTo>
                  <a:cubicBezTo>
                    <a:pt x="32" y="54"/>
                    <a:pt x="34" y="49"/>
                    <a:pt x="36" y="45"/>
                  </a:cubicBezTo>
                  <a:cubicBezTo>
                    <a:pt x="38" y="42"/>
                    <a:pt x="42" y="40"/>
                    <a:pt x="44" y="37"/>
                  </a:cubicBezTo>
                  <a:cubicBezTo>
                    <a:pt x="47" y="31"/>
                    <a:pt x="50" y="23"/>
                    <a:pt x="51" y="15"/>
                  </a:cubicBezTo>
                  <a:cubicBezTo>
                    <a:pt x="51" y="10"/>
                    <a:pt x="50" y="5"/>
                    <a:pt x="52" y="0"/>
                  </a:cubicBezTo>
                  <a:cubicBezTo>
                    <a:pt x="68" y="0"/>
                    <a:pt x="68" y="19"/>
                    <a:pt x="66" y="36"/>
                  </a:cubicBezTo>
                  <a:cubicBezTo>
                    <a:pt x="66" y="40"/>
                    <a:pt x="64" y="47"/>
                    <a:pt x="67" y="50"/>
                  </a:cubicBezTo>
                  <a:cubicBezTo>
                    <a:pt x="70" y="51"/>
                    <a:pt x="79" y="50"/>
                    <a:pt x="84" y="50"/>
                  </a:cubicBezTo>
                  <a:cubicBezTo>
                    <a:pt x="96" y="50"/>
                    <a:pt x="102" y="52"/>
                    <a:pt x="108" y="57"/>
                  </a:cubicBezTo>
                  <a:cubicBezTo>
                    <a:pt x="110" y="58"/>
                    <a:pt x="114" y="61"/>
                    <a:pt x="114" y="64"/>
                  </a:cubicBezTo>
                  <a:cubicBezTo>
                    <a:pt x="115" y="67"/>
                    <a:pt x="112" y="70"/>
                    <a:pt x="112" y="73"/>
                  </a:cubicBezTo>
                  <a:cubicBezTo>
                    <a:pt x="112" y="77"/>
                    <a:pt x="116" y="81"/>
                    <a:pt x="115" y="84"/>
                  </a:cubicBezTo>
                  <a:cubicBezTo>
                    <a:pt x="115" y="87"/>
                    <a:pt x="111" y="90"/>
                    <a:pt x="111" y="94"/>
                  </a:cubicBezTo>
                  <a:cubicBezTo>
                    <a:pt x="110" y="96"/>
                    <a:pt x="112" y="99"/>
                    <a:pt x="112" y="102"/>
                  </a:cubicBezTo>
                  <a:cubicBezTo>
                    <a:pt x="111" y="108"/>
                    <a:pt x="104" y="109"/>
                    <a:pt x="102" y="114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33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34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35"/>
            <p:cNvSpPr/>
            <p:nvPr userDrawn="1"/>
          </p:nvSpPr>
          <p:spPr bwMode="gray">
            <a:xfrm>
              <a:off x="-441" y="2159"/>
              <a:ext cx="350" cy="334"/>
            </a:xfrm>
            <a:custGeom>
              <a:avLst/>
              <a:gdLst>
                <a:gd name="T0" fmla="*/ 126 w 148"/>
                <a:gd name="T1" fmla="*/ 97 h 140"/>
                <a:gd name="T2" fmla="*/ 111 w 148"/>
                <a:gd name="T3" fmla="*/ 104 h 140"/>
                <a:gd name="T4" fmla="*/ 43 w 148"/>
                <a:gd name="T5" fmla="*/ 72 h 140"/>
                <a:gd name="T6" fmla="*/ 43 w 148"/>
                <a:gd name="T7" fmla="*/ 71 h 140"/>
                <a:gd name="T8" fmla="*/ 113 w 148"/>
                <a:gd name="T9" fmla="*/ 39 h 140"/>
                <a:gd name="T10" fmla="*/ 126 w 148"/>
                <a:gd name="T11" fmla="*/ 43 h 140"/>
                <a:gd name="T12" fmla="*/ 148 w 148"/>
                <a:gd name="T13" fmla="*/ 21 h 140"/>
                <a:gd name="T14" fmla="*/ 126 w 148"/>
                <a:gd name="T15" fmla="*/ 0 h 140"/>
                <a:gd name="T16" fmla="*/ 105 w 148"/>
                <a:gd name="T17" fmla="*/ 21 h 140"/>
                <a:gd name="T18" fmla="*/ 105 w 148"/>
                <a:gd name="T19" fmla="*/ 26 h 140"/>
                <a:gd name="T20" fmla="*/ 39 w 148"/>
                <a:gd name="T21" fmla="*/ 57 h 140"/>
                <a:gd name="T22" fmla="*/ 22 w 148"/>
                <a:gd name="T23" fmla="*/ 49 h 140"/>
                <a:gd name="T24" fmla="*/ 0 w 148"/>
                <a:gd name="T25" fmla="*/ 70 h 140"/>
                <a:gd name="T26" fmla="*/ 22 w 148"/>
                <a:gd name="T27" fmla="*/ 92 h 140"/>
                <a:gd name="T28" fmla="*/ 37 w 148"/>
                <a:gd name="T29" fmla="*/ 85 h 140"/>
                <a:gd name="T30" fmla="*/ 105 w 148"/>
                <a:gd name="T31" fmla="*/ 117 h 140"/>
                <a:gd name="T32" fmla="*/ 105 w 148"/>
                <a:gd name="T33" fmla="*/ 119 h 140"/>
                <a:gd name="T34" fmla="*/ 126 w 148"/>
                <a:gd name="T35" fmla="*/ 140 h 140"/>
                <a:gd name="T36" fmla="*/ 148 w 148"/>
                <a:gd name="T37" fmla="*/ 119 h 140"/>
                <a:gd name="T38" fmla="*/ 126 w 148"/>
                <a:gd name="T39" fmla="*/ 9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0">
                  <a:moveTo>
                    <a:pt x="126" y="97"/>
                  </a:moveTo>
                  <a:cubicBezTo>
                    <a:pt x="120" y="97"/>
                    <a:pt x="115" y="100"/>
                    <a:pt x="111" y="104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1"/>
                    <a:pt x="43" y="71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7" y="41"/>
                    <a:pt x="121" y="43"/>
                    <a:pt x="126" y="43"/>
                  </a:cubicBezTo>
                  <a:cubicBezTo>
                    <a:pt x="138" y="43"/>
                    <a:pt x="148" y="33"/>
                    <a:pt x="148" y="21"/>
                  </a:cubicBezTo>
                  <a:cubicBezTo>
                    <a:pt x="148" y="9"/>
                    <a:pt x="138" y="0"/>
                    <a:pt x="126" y="0"/>
                  </a:cubicBezTo>
                  <a:cubicBezTo>
                    <a:pt x="114" y="0"/>
                    <a:pt x="105" y="9"/>
                    <a:pt x="105" y="21"/>
                  </a:cubicBezTo>
                  <a:cubicBezTo>
                    <a:pt x="105" y="23"/>
                    <a:pt x="105" y="24"/>
                    <a:pt x="105" y="2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5" y="52"/>
                    <a:pt x="29" y="49"/>
                    <a:pt x="22" y="49"/>
                  </a:cubicBezTo>
                  <a:cubicBezTo>
                    <a:pt x="10" y="49"/>
                    <a:pt x="0" y="58"/>
                    <a:pt x="0" y="70"/>
                  </a:cubicBezTo>
                  <a:cubicBezTo>
                    <a:pt x="0" y="82"/>
                    <a:pt x="10" y="92"/>
                    <a:pt x="22" y="92"/>
                  </a:cubicBezTo>
                  <a:cubicBezTo>
                    <a:pt x="28" y="92"/>
                    <a:pt x="33" y="89"/>
                    <a:pt x="37" y="85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8"/>
                    <a:pt x="105" y="118"/>
                    <a:pt x="105" y="119"/>
                  </a:cubicBezTo>
                  <a:cubicBezTo>
                    <a:pt x="105" y="131"/>
                    <a:pt x="114" y="140"/>
                    <a:pt x="126" y="140"/>
                  </a:cubicBezTo>
                  <a:cubicBezTo>
                    <a:pt x="138" y="140"/>
                    <a:pt x="148" y="131"/>
                    <a:pt x="148" y="119"/>
                  </a:cubicBezTo>
                  <a:cubicBezTo>
                    <a:pt x="148" y="107"/>
                    <a:pt x="138" y="97"/>
                    <a:pt x="126" y="97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36"/>
            <p:cNvSpPr/>
            <p:nvPr userDrawn="1"/>
          </p:nvSpPr>
          <p:spPr bwMode="gray">
            <a:xfrm>
              <a:off x="-1225" y="1829"/>
              <a:ext cx="1862" cy="132"/>
            </a:xfrm>
            <a:custGeom>
              <a:avLst/>
              <a:gdLst>
                <a:gd name="T0" fmla="*/ 0 w 1862"/>
                <a:gd name="T1" fmla="*/ 0 h 132"/>
                <a:gd name="T2" fmla="*/ 1862 w 1862"/>
                <a:gd name="T3" fmla="*/ 0 h 132"/>
                <a:gd name="T4" fmla="*/ 1862 w 1862"/>
                <a:gd name="T5" fmla="*/ 132 h 132"/>
                <a:gd name="T6" fmla="*/ 0 w 1862"/>
                <a:gd name="T7" fmla="*/ 132 h 132"/>
                <a:gd name="T8" fmla="*/ 0 w 1862"/>
                <a:gd name="T9" fmla="*/ 0 h 132"/>
                <a:gd name="T10" fmla="*/ 0 w 1862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2" h="132">
                  <a:moveTo>
                    <a:pt x="0" y="0"/>
                  </a:moveTo>
                  <a:lnTo>
                    <a:pt x="1862" y="0"/>
                  </a:lnTo>
                  <a:lnTo>
                    <a:pt x="186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37"/>
            <p:cNvSpPr>
              <a:spLocks noChangeArrowheads="1"/>
            </p:cNvSpPr>
            <p:nvPr userDrawn="1"/>
          </p:nvSpPr>
          <p:spPr bwMode="gray">
            <a:xfrm>
              <a:off x="-1225" y="1958"/>
              <a:ext cx="10126" cy="21"/>
            </a:xfrm>
            <a:prstGeom prst="rect">
              <a:avLst/>
            </a:prstGeom>
            <a:solidFill>
              <a:srgbClr val="8D8F8E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1" name="Title 1"/>
          <p:cNvSpPr>
            <a:spLocks noGrp="1"/>
          </p:cNvSpPr>
          <p:nvPr>
            <p:ph type="title" hasCustomPrompt="1"/>
          </p:nvPr>
        </p:nvSpPr>
        <p:spPr>
          <a:xfrm>
            <a:off x="6921407" y="961121"/>
            <a:ext cx="4556458" cy="80895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2800" cap="none"/>
            </a:lvl1pPr>
          </a:lstStyle>
          <a:p>
            <a:r>
              <a:rPr lang="en-US" dirty="0"/>
              <a:t>Click To Edit Product Text</a:t>
            </a:r>
            <a:endParaRPr lang="en-US" dirty="0"/>
          </a:p>
        </p:txBody>
      </p:sp>
      <p:sp>
        <p:nvSpPr>
          <p:cNvPr id="64" name="Picture Placeholder 186"/>
          <p:cNvSpPr>
            <a:spLocks noGrp="1"/>
          </p:cNvSpPr>
          <p:nvPr>
            <p:ph type="pic" sz="quarter" idx="15"/>
          </p:nvPr>
        </p:nvSpPr>
        <p:spPr>
          <a:xfrm>
            <a:off x="548640" y="556260"/>
            <a:ext cx="6048375" cy="55793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6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922008" y="2020824"/>
            <a:ext cx="4553712" cy="4114800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cxnSp>
        <p:nvCxnSpPr>
          <p:cNvPr id="70" name="Straight Connector 69"/>
          <p:cNvCxnSpPr/>
          <p:nvPr userDrawn="1"/>
        </p:nvCxnSpPr>
        <p:spPr>
          <a:xfrm>
            <a:off x="6922008" y="1908190"/>
            <a:ext cx="4553712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roduc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 userDrawn="1"/>
        </p:nvSpPr>
        <p:spPr>
          <a:xfrm>
            <a:off x="5931017" y="0"/>
            <a:ext cx="6260983" cy="6858000"/>
          </a:xfrm>
          <a:prstGeom prst="ellipse">
            <a:avLst/>
          </a:prstGeom>
          <a:gradFill flip="none" rotWithShape="1">
            <a:gsLst>
              <a:gs pos="0">
                <a:srgbClr val="515151"/>
              </a:gs>
              <a:gs pos="56000">
                <a:schemeClr val="bg2">
                  <a:lumMod val="45000"/>
                  <a:lumOff val="55000"/>
                  <a:alpha val="71000"/>
                </a:schemeClr>
              </a:gs>
              <a:gs pos="100000">
                <a:schemeClr val="bg2">
                  <a:lumMod val="30000"/>
                  <a:lumOff val="7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>
          <a:xfrm>
            <a:off x="548640" y="6473952"/>
            <a:ext cx="2413343" cy="153888"/>
          </a:xfrm>
        </p:spPr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 userDrawn="1"/>
        </p:nvSpPr>
        <p:spPr bwMode="white">
          <a:xfrm>
            <a:off x="6800850" y="840981"/>
            <a:ext cx="4815286" cy="6017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/>
          <p:cNvGrpSpPr>
            <a:grpSpLocks noChangeAspect="1"/>
          </p:cNvGrpSpPr>
          <p:nvPr userDrawn="1"/>
        </p:nvGrpSpPr>
        <p:grpSpPr bwMode="gray">
          <a:xfrm>
            <a:off x="6988336" y="6341251"/>
            <a:ext cx="4416552" cy="289610"/>
            <a:chOff x="-1225" y="1829"/>
            <a:chExt cx="10126" cy="664"/>
          </a:xfrm>
        </p:grpSpPr>
        <p:sp>
          <p:nvSpPr>
            <p:cNvPr id="52" name="Oval 29"/>
            <p:cNvSpPr>
              <a:spLocks noChangeArrowheads="1"/>
            </p:cNvSpPr>
            <p:nvPr userDrawn="1"/>
          </p:nvSpPr>
          <p:spPr bwMode="gray">
            <a:xfrm>
              <a:off x="356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Oval 30"/>
            <p:cNvSpPr>
              <a:spLocks noChangeArrowheads="1"/>
            </p:cNvSpPr>
            <p:nvPr userDrawn="1"/>
          </p:nvSpPr>
          <p:spPr bwMode="gray">
            <a:xfrm>
              <a:off x="500" y="2283"/>
              <a:ext cx="83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Oval 31"/>
            <p:cNvSpPr>
              <a:spLocks noChangeArrowheads="1"/>
            </p:cNvSpPr>
            <p:nvPr userDrawn="1"/>
          </p:nvSpPr>
          <p:spPr bwMode="gray">
            <a:xfrm>
              <a:off x="640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32"/>
            <p:cNvSpPr/>
            <p:nvPr userDrawn="1"/>
          </p:nvSpPr>
          <p:spPr bwMode="gray">
            <a:xfrm>
              <a:off x="8520" y="2152"/>
              <a:ext cx="274" cy="315"/>
            </a:xfrm>
            <a:custGeom>
              <a:avLst/>
              <a:gdLst>
                <a:gd name="T0" fmla="*/ 102 w 116"/>
                <a:gd name="T1" fmla="*/ 114 h 132"/>
                <a:gd name="T2" fmla="*/ 93 w 116"/>
                <a:gd name="T3" fmla="*/ 130 h 132"/>
                <a:gd name="T4" fmla="*/ 73 w 116"/>
                <a:gd name="T5" fmla="*/ 131 h 132"/>
                <a:gd name="T6" fmla="*/ 53 w 116"/>
                <a:gd name="T7" fmla="*/ 129 h 132"/>
                <a:gd name="T8" fmla="*/ 43 w 116"/>
                <a:gd name="T9" fmla="*/ 128 h 132"/>
                <a:gd name="T10" fmla="*/ 34 w 116"/>
                <a:gd name="T11" fmla="*/ 125 h 132"/>
                <a:gd name="T12" fmla="*/ 17 w 116"/>
                <a:gd name="T13" fmla="*/ 126 h 132"/>
                <a:gd name="T14" fmla="*/ 0 w 116"/>
                <a:gd name="T15" fmla="*/ 128 h 132"/>
                <a:gd name="T16" fmla="*/ 0 w 116"/>
                <a:gd name="T17" fmla="*/ 70 h 132"/>
                <a:gd name="T18" fmla="*/ 20 w 116"/>
                <a:gd name="T19" fmla="*/ 70 h 132"/>
                <a:gd name="T20" fmla="*/ 29 w 116"/>
                <a:gd name="T21" fmla="*/ 58 h 132"/>
                <a:gd name="T22" fmla="*/ 36 w 116"/>
                <a:gd name="T23" fmla="*/ 45 h 132"/>
                <a:gd name="T24" fmla="*/ 44 w 116"/>
                <a:gd name="T25" fmla="*/ 37 h 132"/>
                <a:gd name="T26" fmla="*/ 51 w 116"/>
                <a:gd name="T27" fmla="*/ 15 h 132"/>
                <a:gd name="T28" fmla="*/ 52 w 116"/>
                <a:gd name="T29" fmla="*/ 0 h 132"/>
                <a:gd name="T30" fmla="*/ 66 w 116"/>
                <a:gd name="T31" fmla="*/ 36 h 132"/>
                <a:gd name="T32" fmla="*/ 67 w 116"/>
                <a:gd name="T33" fmla="*/ 50 h 132"/>
                <a:gd name="T34" fmla="*/ 84 w 116"/>
                <a:gd name="T35" fmla="*/ 50 h 132"/>
                <a:gd name="T36" fmla="*/ 108 w 116"/>
                <a:gd name="T37" fmla="*/ 57 h 132"/>
                <a:gd name="T38" fmla="*/ 114 w 116"/>
                <a:gd name="T39" fmla="*/ 64 h 132"/>
                <a:gd name="T40" fmla="*/ 112 w 116"/>
                <a:gd name="T41" fmla="*/ 73 h 132"/>
                <a:gd name="T42" fmla="*/ 115 w 116"/>
                <a:gd name="T43" fmla="*/ 84 h 132"/>
                <a:gd name="T44" fmla="*/ 111 w 116"/>
                <a:gd name="T45" fmla="*/ 94 h 132"/>
                <a:gd name="T46" fmla="*/ 112 w 116"/>
                <a:gd name="T47" fmla="*/ 102 h 132"/>
                <a:gd name="T48" fmla="*/ 102 w 116"/>
                <a:gd name="T49" fmla="*/ 1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32">
                  <a:moveTo>
                    <a:pt x="102" y="114"/>
                  </a:moveTo>
                  <a:cubicBezTo>
                    <a:pt x="103" y="121"/>
                    <a:pt x="99" y="128"/>
                    <a:pt x="93" y="130"/>
                  </a:cubicBezTo>
                  <a:cubicBezTo>
                    <a:pt x="88" y="132"/>
                    <a:pt x="79" y="131"/>
                    <a:pt x="73" y="131"/>
                  </a:cubicBezTo>
                  <a:cubicBezTo>
                    <a:pt x="66" y="131"/>
                    <a:pt x="60" y="130"/>
                    <a:pt x="53" y="129"/>
                  </a:cubicBezTo>
                  <a:cubicBezTo>
                    <a:pt x="49" y="129"/>
                    <a:pt x="46" y="129"/>
                    <a:pt x="43" y="128"/>
                  </a:cubicBezTo>
                  <a:cubicBezTo>
                    <a:pt x="40" y="127"/>
                    <a:pt x="37" y="126"/>
                    <a:pt x="34" y="125"/>
                  </a:cubicBezTo>
                  <a:cubicBezTo>
                    <a:pt x="28" y="125"/>
                    <a:pt x="22" y="126"/>
                    <a:pt x="17" y="126"/>
                  </a:cubicBezTo>
                  <a:cubicBezTo>
                    <a:pt x="11" y="127"/>
                    <a:pt x="6" y="127"/>
                    <a:pt x="0" y="128"/>
                  </a:cubicBezTo>
                  <a:cubicBezTo>
                    <a:pt x="0" y="108"/>
                    <a:pt x="0" y="89"/>
                    <a:pt x="0" y="70"/>
                  </a:cubicBezTo>
                  <a:cubicBezTo>
                    <a:pt x="6" y="69"/>
                    <a:pt x="14" y="71"/>
                    <a:pt x="20" y="70"/>
                  </a:cubicBezTo>
                  <a:cubicBezTo>
                    <a:pt x="24" y="69"/>
                    <a:pt x="27" y="62"/>
                    <a:pt x="29" y="58"/>
                  </a:cubicBezTo>
                  <a:cubicBezTo>
                    <a:pt x="32" y="54"/>
                    <a:pt x="34" y="49"/>
                    <a:pt x="36" y="45"/>
                  </a:cubicBezTo>
                  <a:cubicBezTo>
                    <a:pt x="38" y="42"/>
                    <a:pt x="42" y="40"/>
                    <a:pt x="44" y="37"/>
                  </a:cubicBezTo>
                  <a:cubicBezTo>
                    <a:pt x="47" y="31"/>
                    <a:pt x="50" y="23"/>
                    <a:pt x="51" y="15"/>
                  </a:cubicBezTo>
                  <a:cubicBezTo>
                    <a:pt x="51" y="10"/>
                    <a:pt x="50" y="5"/>
                    <a:pt x="52" y="0"/>
                  </a:cubicBezTo>
                  <a:cubicBezTo>
                    <a:pt x="68" y="0"/>
                    <a:pt x="68" y="19"/>
                    <a:pt x="66" y="36"/>
                  </a:cubicBezTo>
                  <a:cubicBezTo>
                    <a:pt x="66" y="40"/>
                    <a:pt x="64" y="47"/>
                    <a:pt x="67" y="50"/>
                  </a:cubicBezTo>
                  <a:cubicBezTo>
                    <a:pt x="70" y="51"/>
                    <a:pt x="79" y="50"/>
                    <a:pt x="84" y="50"/>
                  </a:cubicBezTo>
                  <a:cubicBezTo>
                    <a:pt x="96" y="50"/>
                    <a:pt x="102" y="52"/>
                    <a:pt x="108" y="57"/>
                  </a:cubicBezTo>
                  <a:cubicBezTo>
                    <a:pt x="110" y="58"/>
                    <a:pt x="114" y="61"/>
                    <a:pt x="114" y="64"/>
                  </a:cubicBezTo>
                  <a:cubicBezTo>
                    <a:pt x="115" y="67"/>
                    <a:pt x="112" y="70"/>
                    <a:pt x="112" y="73"/>
                  </a:cubicBezTo>
                  <a:cubicBezTo>
                    <a:pt x="112" y="77"/>
                    <a:pt x="116" y="81"/>
                    <a:pt x="115" y="84"/>
                  </a:cubicBezTo>
                  <a:cubicBezTo>
                    <a:pt x="115" y="87"/>
                    <a:pt x="111" y="90"/>
                    <a:pt x="111" y="94"/>
                  </a:cubicBezTo>
                  <a:cubicBezTo>
                    <a:pt x="110" y="96"/>
                    <a:pt x="112" y="99"/>
                    <a:pt x="112" y="102"/>
                  </a:cubicBezTo>
                  <a:cubicBezTo>
                    <a:pt x="111" y="108"/>
                    <a:pt x="104" y="109"/>
                    <a:pt x="102" y="114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33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34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35"/>
            <p:cNvSpPr/>
            <p:nvPr userDrawn="1"/>
          </p:nvSpPr>
          <p:spPr bwMode="gray">
            <a:xfrm>
              <a:off x="-441" y="2159"/>
              <a:ext cx="350" cy="334"/>
            </a:xfrm>
            <a:custGeom>
              <a:avLst/>
              <a:gdLst>
                <a:gd name="T0" fmla="*/ 126 w 148"/>
                <a:gd name="T1" fmla="*/ 97 h 140"/>
                <a:gd name="T2" fmla="*/ 111 w 148"/>
                <a:gd name="T3" fmla="*/ 104 h 140"/>
                <a:gd name="T4" fmla="*/ 43 w 148"/>
                <a:gd name="T5" fmla="*/ 72 h 140"/>
                <a:gd name="T6" fmla="*/ 43 w 148"/>
                <a:gd name="T7" fmla="*/ 71 h 140"/>
                <a:gd name="T8" fmla="*/ 113 w 148"/>
                <a:gd name="T9" fmla="*/ 39 h 140"/>
                <a:gd name="T10" fmla="*/ 126 w 148"/>
                <a:gd name="T11" fmla="*/ 43 h 140"/>
                <a:gd name="T12" fmla="*/ 148 w 148"/>
                <a:gd name="T13" fmla="*/ 21 h 140"/>
                <a:gd name="T14" fmla="*/ 126 w 148"/>
                <a:gd name="T15" fmla="*/ 0 h 140"/>
                <a:gd name="T16" fmla="*/ 105 w 148"/>
                <a:gd name="T17" fmla="*/ 21 h 140"/>
                <a:gd name="T18" fmla="*/ 105 w 148"/>
                <a:gd name="T19" fmla="*/ 26 h 140"/>
                <a:gd name="T20" fmla="*/ 39 w 148"/>
                <a:gd name="T21" fmla="*/ 57 h 140"/>
                <a:gd name="T22" fmla="*/ 22 w 148"/>
                <a:gd name="T23" fmla="*/ 49 h 140"/>
                <a:gd name="T24" fmla="*/ 0 w 148"/>
                <a:gd name="T25" fmla="*/ 70 h 140"/>
                <a:gd name="T26" fmla="*/ 22 w 148"/>
                <a:gd name="T27" fmla="*/ 92 h 140"/>
                <a:gd name="T28" fmla="*/ 37 w 148"/>
                <a:gd name="T29" fmla="*/ 85 h 140"/>
                <a:gd name="T30" fmla="*/ 105 w 148"/>
                <a:gd name="T31" fmla="*/ 117 h 140"/>
                <a:gd name="T32" fmla="*/ 105 w 148"/>
                <a:gd name="T33" fmla="*/ 119 h 140"/>
                <a:gd name="T34" fmla="*/ 126 w 148"/>
                <a:gd name="T35" fmla="*/ 140 h 140"/>
                <a:gd name="T36" fmla="*/ 148 w 148"/>
                <a:gd name="T37" fmla="*/ 119 h 140"/>
                <a:gd name="T38" fmla="*/ 126 w 148"/>
                <a:gd name="T39" fmla="*/ 9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0">
                  <a:moveTo>
                    <a:pt x="126" y="97"/>
                  </a:moveTo>
                  <a:cubicBezTo>
                    <a:pt x="120" y="97"/>
                    <a:pt x="115" y="100"/>
                    <a:pt x="111" y="104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1"/>
                    <a:pt x="43" y="71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7" y="41"/>
                    <a:pt x="121" y="43"/>
                    <a:pt x="126" y="43"/>
                  </a:cubicBezTo>
                  <a:cubicBezTo>
                    <a:pt x="138" y="43"/>
                    <a:pt x="148" y="33"/>
                    <a:pt x="148" y="21"/>
                  </a:cubicBezTo>
                  <a:cubicBezTo>
                    <a:pt x="148" y="9"/>
                    <a:pt x="138" y="0"/>
                    <a:pt x="126" y="0"/>
                  </a:cubicBezTo>
                  <a:cubicBezTo>
                    <a:pt x="114" y="0"/>
                    <a:pt x="105" y="9"/>
                    <a:pt x="105" y="21"/>
                  </a:cubicBezTo>
                  <a:cubicBezTo>
                    <a:pt x="105" y="23"/>
                    <a:pt x="105" y="24"/>
                    <a:pt x="105" y="2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5" y="52"/>
                    <a:pt x="29" y="49"/>
                    <a:pt x="22" y="49"/>
                  </a:cubicBezTo>
                  <a:cubicBezTo>
                    <a:pt x="10" y="49"/>
                    <a:pt x="0" y="58"/>
                    <a:pt x="0" y="70"/>
                  </a:cubicBezTo>
                  <a:cubicBezTo>
                    <a:pt x="0" y="82"/>
                    <a:pt x="10" y="92"/>
                    <a:pt x="22" y="92"/>
                  </a:cubicBezTo>
                  <a:cubicBezTo>
                    <a:pt x="28" y="92"/>
                    <a:pt x="33" y="89"/>
                    <a:pt x="37" y="85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8"/>
                    <a:pt x="105" y="118"/>
                    <a:pt x="105" y="119"/>
                  </a:cubicBezTo>
                  <a:cubicBezTo>
                    <a:pt x="105" y="131"/>
                    <a:pt x="114" y="140"/>
                    <a:pt x="126" y="140"/>
                  </a:cubicBezTo>
                  <a:cubicBezTo>
                    <a:pt x="138" y="140"/>
                    <a:pt x="148" y="131"/>
                    <a:pt x="148" y="119"/>
                  </a:cubicBezTo>
                  <a:cubicBezTo>
                    <a:pt x="148" y="107"/>
                    <a:pt x="138" y="97"/>
                    <a:pt x="126" y="97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36"/>
            <p:cNvSpPr/>
            <p:nvPr userDrawn="1"/>
          </p:nvSpPr>
          <p:spPr bwMode="gray">
            <a:xfrm>
              <a:off x="-1225" y="1829"/>
              <a:ext cx="1862" cy="132"/>
            </a:xfrm>
            <a:custGeom>
              <a:avLst/>
              <a:gdLst>
                <a:gd name="T0" fmla="*/ 0 w 1862"/>
                <a:gd name="T1" fmla="*/ 0 h 132"/>
                <a:gd name="T2" fmla="*/ 1862 w 1862"/>
                <a:gd name="T3" fmla="*/ 0 h 132"/>
                <a:gd name="T4" fmla="*/ 1862 w 1862"/>
                <a:gd name="T5" fmla="*/ 132 h 132"/>
                <a:gd name="T6" fmla="*/ 0 w 1862"/>
                <a:gd name="T7" fmla="*/ 132 h 132"/>
                <a:gd name="T8" fmla="*/ 0 w 1862"/>
                <a:gd name="T9" fmla="*/ 0 h 132"/>
                <a:gd name="T10" fmla="*/ 0 w 1862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2" h="132">
                  <a:moveTo>
                    <a:pt x="0" y="0"/>
                  </a:moveTo>
                  <a:lnTo>
                    <a:pt x="1862" y="0"/>
                  </a:lnTo>
                  <a:lnTo>
                    <a:pt x="186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37"/>
            <p:cNvSpPr>
              <a:spLocks noChangeArrowheads="1"/>
            </p:cNvSpPr>
            <p:nvPr userDrawn="1"/>
          </p:nvSpPr>
          <p:spPr bwMode="gray">
            <a:xfrm>
              <a:off x="-1225" y="1958"/>
              <a:ext cx="10126" cy="21"/>
            </a:xfrm>
            <a:prstGeom prst="rect">
              <a:avLst/>
            </a:prstGeom>
            <a:solidFill>
              <a:srgbClr val="8D8F8E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1" name="Title 1"/>
          <p:cNvSpPr>
            <a:spLocks noGrp="1"/>
          </p:cNvSpPr>
          <p:nvPr>
            <p:ph type="title" hasCustomPrompt="1"/>
          </p:nvPr>
        </p:nvSpPr>
        <p:spPr>
          <a:xfrm>
            <a:off x="6921407" y="961121"/>
            <a:ext cx="4556458" cy="80895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2800" cap="none"/>
            </a:lvl1pPr>
          </a:lstStyle>
          <a:p>
            <a:r>
              <a:rPr lang="en-US" dirty="0"/>
              <a:t>Click To Edit Product Text</a:t>
            </a:r>
            <a:endParaRPr lang="en-US" dirty="0"/>
          </a:p>
        </p:txBody>
      </p:sp>
      <p:cxnSp>
        <p:nvCxnSpPr>
          <p:cNvPr id="63" name="Straight Connector 62"/>
          <p:cNvCxnSpPr/>
          <p:nvPr userDrawn="1"/>
        </p:nvCxnSpPr>
        <p:spPr>
          <a:xfrm>
            <a:off x="6922008" y="1908190"/>
            <a:ext cx="4553712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icture Placeholder 186"/>
          <p:cNvSpPr>
            <a:spLocks noGrp="1"/>
          </p:cNvSpPr>
          <p:nvPr>
            <p:ph type="pic" sz="quarter" idx="15"/>
          </p:nvPr>
        </p:nvSpPr>
        <p:spPr>
          <a:xfrm>
            <a:off x="548640" y="556260"/>
            <a:ext cx="6048375" cy="55793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6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922008" y="2020824"/>
            <a:ext cx="4553712" cy="4114800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548639" y="1179575"/>
            <a:ext cx="11073385" cy="5212835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create chart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548639" y="1179575"/>
            <a:ext cx="11073385" cy="5212835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create chart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  <a:endParaRPr lang="en-US" dirty="0"/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 lIns="0"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  <p:sp>
        <p:nvSpPr>
          <p:cNvPr id="6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815120" y="3464892"/>
            <a:ext cx="1200544" cy="1199183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>
              <a:defRPr sz="10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单击图标添加图片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9158288" y="4770438"/>
            <a:ext cx="1689100" cy="198437"/>
          </a:xfrm>
          <a:prstGeom prst="rect">
            <a:avLst/>
          </a:prstGeom>
        </p:spPr>
        <p:txBody>
          <a:bodyPr lIns="0" tIns="45720" rIns="45720"/>
          <a:lstStyle>
            <a:lvl1pPr marL="0" indent="0" algn="r">
              <a:buFontTx/>
              <a:buNone/>
              <a:defRPr sz="1100"/>
            </a:lvl1pPr>
            <a:lvl2pPr marL="341630" indent="0" algn="r">
              <a:buFontTx/>
              <a:buNone/>
              <a:defRPr sz="1100"/>
            </a:lvl2pPr>
            <a:lvl3pPr marL="679450" indent="0" algn="r">
              <a:buFontTx/>
              <a:buNone/>
              <a:defRPr sz="1100"/>
            </a:lvl3pPr>
            <a:lvl4pPr marL="966470" indent="0" algn="r">
              <a:buFontTx/>
              <a:buNone/>
              <a:defRPr sz="1100"/>
            </a:lvl4pPr>
            <a:lvl5pPr marL="1146175" indent="0" algn="r">
              <a:buFontTx/>
              <a:buNone/>
              <a:defRPr sz="1100"/>
            </a:lvl5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@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twitterhandle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9815120" y="4664439"/>
            <a:ext cx="1200544" cy="305126"/>
            <a:chOff x="9815120" y="4664439"/>
            <a:chExt cx="1200544" cy="305126"/>
          </a:xfrm>
          <a:solidFill>
            <a:srgbClr val="4AC0E0"/>
          </a:solidFill>
        </p:grpSpPr>
        <p:sp>
          <p:nvSpPr>
            <p:cNvPr id="69" name="Rectangle 68"/>
            <p:cNvSpPr/>
            <p:nvPr userDrawn="1"/>
          </p:nvSpPr>
          <p:spPr bwMode="black">
            <a:xfrm>
              <a:off x="9815120" y="4664439"/>
              <a:ext cx="1200544" cy="106726"/>
            </a:xfrm>
            <a:prstGeom prst="rect">
              <a:avLst/>
            </a:pr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Rectangle 45"/>
            <p:cNvSpPr/>
            <p:nvPr userDrawn="1"/>
          </p:nvSpPr>
          <p:spPr bwMode="black">
            <a:xfrm>
              <a:off x="10853530" y="4771165"/>
              <a:ext cx="162133" cy="198400"/>
            </a:xfrm>
            <a:custGeom>
              <a:avLst/>
              <a:gdLst>
                <a:gd name="connsiteX0" fmla="*/ 0 w 1200544"/>
                <a:gd name="connsiteY0" fmla="*/ 0 h 106726"/>
                <a:gd name="connsiteX1" fmla="*/ 1200544 w 1200544"/>
                <a:gd name="connsiteY1" fmla="*/ 0 h 106726"/>
                <a:gd name="connsiteX2" fmla="*/ 1200544 w 1200544"/>
                <a:gd name="connsiteY2" fmla="*/ 106726 h 106726"/>
                <a:gd name="connsiteX3" fmla="*/ 0 w 1200544"/>
                <a:gd name="connsiteY3" fmla="*/ 106726 h 106726"/>
                <a:gd name="connsiteX4" fmla="*/ 0 w 1200544"/>
                <a:gd name="connsiteY4" fmla="*/ 0 h 106726"/>
                <a:gd name="connsiteX0-1" fmla="*/ 0 w 1200544"/>
                <a:gd name="connsiteY0-2" fmla="*/ 0 h 106726"/>
                <a:gd name="connsiteX1-3" fmla="*/ 1200544 w 1200544"/>
                <a:gd name="connsiteY1-4" fmla="*/ 0 h 106726"/>
                <a:gd name="connsiteX2-5" fmla="*/ 0 w 1200544"/>
                <a:gd name="connsiteY2-6" fmla="*/ 106726 h 106726"/>
                <a:gd name="connsiteX3-7" fmla="*/ 0 w 1200544"/>
                <a:gd name="connsiteY3-8" fmla="*/ 0 h 1067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0544" h="106726">
                  <a:moveTo>
                    <a:pt x="0" y="0"/>
                  </a:moveTo>
                  <a:lnTo>
                    <a:pt x="1200544" y="0"/>
                  </a:lnTo>
                  <a:lnTo>
                    <a:pt x="0" y="1067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54" name="Rectangle 53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With Background &amp; She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548639" y="1179576"/>
            <a:ext cx="11073385" cy="5209682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create chart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 bwMode="gray">
          <a:xfrm>
            <a:off x="1828170" y="1519963"/>
            <a:ext cx="8535661" cy="4341742"/>
            <a:chOff x="1828170" y="1258957"/>
            <a:chExt cx="8535661" cy="4341742"/>
          </a:xfrm>
          <a:solidFill>
            <a:schemeClr val="bg1">
              <a:lumMod val="85000"/>
            </a:schemeClr>
          </a:solidFill>
        </p:grpSpPr>
        <p:sp>
          <p:nvSpPr>
            <p:cNvPr id="5" name="Freeform 9"/>
            <p:cNvSpPr/>
            <p:nvPr userDrawn="1"/>
          </p:nvSpPr>
          <p:spPr bwMode="gray">
            <a:xfrm>
              <a:off x="5610226" y="4994274"/>
              <a:ext cx="974725" cy="606425"/>
            </a:xfrm>
            <a:custGeom>
              <a:avLst/>
              <a:gdLst>
                <a:gd name="T0" fmla="*/ 122 w 257"/>
                <a:gd name="T1" fmla="*/ 155 h 159"/>
                <a:gd name="T2" fmla="*/ 4 w 257"/>
                <a:gd name="T3" fmla="*/ 12 h 159"/>
                <a:gd name="T4" fmla="*/ 10 w 257"/>
                <a:gd name="T5" fmla="*/ 0 h 159"/>
                <a:gd name="T6" fmla="*/ 247 w 257"/>
                <a:gd name="T7" fmla="*/ 0 h 159"/>
                <a:gd name="T8" fmla="*/ 253 w 257"/>
                <a:gd name="T9" fmla="*/ 12 h 159"/>
                <a:gd name="T10" fmla="*/ 134 w 257"/>
                <a:gd name="T11" fmla="*/ 155 h 159"/>
                <a:gd name="T12" fmla="*/ 122 w 257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59">
                  <a:moveTo>
                    <a:pt x="122" y="155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0" y="7"/>
                    <a:pt x="3" y="0"/>
                    <a:pt x="1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3" y="0"/>
                    <a:pt x="257" y="7"/>
                    <a:pt x="253" y="12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1" y="159"/>
                    <a:pt x="125" y="159"/>
                    <a:pt x="122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Rounded Rectangle 7"/>
            <p:cNvSpPr/>
            <p:nvPr userDrawn="1"/>
          </p:nvSpPr>
          <p:spPr bwMode="gray">
            <a:xfrm>
              <a:off x="1828170" y="1258957"/>
              <a:ext cx="8535661" cy="3893151"/>
            </a:xfrm>
            <a:prstGeom prst="roundRect">
              <a:avLst>
                <a:gd name="adj" fmla="val 54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 userDrawn="1"/>
        </p:nvSpPr>
        <p:spPr>
          <a:xfrm>
            <a:off x="0" y="893"/>
            <a:ext cx="12188825" cy="685710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5853433" y="1260545"/>
            <a:ext cx="485134" cy="485134"/>
            <a:chOff x="5853433" y="734066"/>
            <a:chExt cx="485134" cy="48513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886450" y="767634"/>
              <a:ext cx="419098" cy="4190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gray">
            <a:xfrm>
              <a:off x="5853433" y="734066"/>
              <a:ext cx="485134" cy="485134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206 w 412"/>
                <a:gd name="T11" fmla="*/ 376 h 412"/>
                <a:gd name="T12" fmla="*/ 36 w 412"/>
                <a:gd name="T13" fmla="*/ 206 h 412"/>
                <a:gd name="T14" fmla="*/ 206 w 412"/>
                <a:gd name="T15" fmla="*/ 36 h 412"/>
                <a:gd name="T16" fmla="*/ 376 w 412"/>
                <a:gd name="T17" fmla="*/ 206 h 412"/>
                <a:gd name="T18" fmla="*/ 206 w 412"/>
                <a:gd name="T19" fmla="*/ 376 h 412"/>
                <a:gd name="T20" fmla="*/ 189 w 412"/>
                <a:gd name="T21" fmla="*/ 262 h 412"/>
                <a:gd name="T22" fmla="*/ 125 w 412"/>
                <a:gd name="T23" fmla="*/ 262 h 412"/>
                <a:gd name="T24" fmla="*/ 125 w 412"/>
                <a:gd name="T25" fmla="*/ 216 h 412"/>
                <a:gd name="T26" fmla="*/ 130 w 412"/>
                <a:gd name="T27" fmla="*/ 172 h 412"/>
                <a:gd name="T28" fmla="*/ 148 w 412"/>
                <a:gd name="T29" fmla="*/ 143 h 412"/>
                <a:gd name="T30" fmla="*/ 182 w 412"/>
                <a:gd name="T31" fmla="*/ 123 h 412"/>
                <a:gd name="T32" fmla="*/ 194 w 412"/>
                <a:gd name="T33" fmla="*/ 150 h 412"/>
                <a:gd name="T34" fmla="*/ 167 w 412"/>
                <a:gd name="T35" fmla="*/ 167 h 412"/>
                <a:gd name="T36" fmla="*/ 158 w 412"/>
                <a:gd name="T37" fmla="*/ 198 h 412"/>
                <a:gd name="T38" fmla="*/ 189 w 412"/>
                <a:gd name="T39" fmla="*/ 198 h 412"/>
                <a:gd name="T40" fmla="*/ 189 w 412"/>
                <a:gd name="T41" fmla="*/ 262 h 412"/>
                <a:gd name="T42" fmla="*/ 278 w 412"/>
                <a:gd name="T43" fmla="*/ 262 h 412"/>
                <a:gd name="T44" fmla="*/ 214 w 412"/>
                <a:gd name="T45" fmla="*/ 262 h 412"/>
                <a:gd name="T46" fmla="*/ 214 w 412"/>
                <a:gd name="T47" fmla="*/ 216 h 412"/>
                <a:gd name="T48" fmla="*/ 219 w 412"/>
                <a:gd name="T49" fmla="*/ 172 h 412"/>
                <a:gd name="T50" fmla="*/ 237 w 412"/>
                <a:gd name="T51" fmla="*/ 143 h 412"/>
                <a:gd name="T52" fmla="*/ 270 w 412"/>
                <a:gd name="T53" fmla="*/ 123 h 412"/>
                <a:gd name="T54" fmla="*/ 283 w 412"/>
                <a:gd name="T55" fmla="*/ 150 h 412"/>
                <a:gd name="T56" fmla="*/ 255 w 412"/>
                <a:gd name="T57" fmla="*/ 167 h 412"/>
                <a:gd name="T58" fmla="*/ 247 w 412"/>
                <a:gd name="T59" fmla="*/ 198 h 412"/>
                <a:gd name="T60" fmla="*/ 278 w 412"/>
                <a:gd name="T61" fmla="*/ 198 h 412"/>
                <a:gd name="T62" fmla="*/ 278 w 412"/>
                <a:gd name="T63" fmla="*/ 26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3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3"/>
                    <a:pt x="320" y="0"/>
                    <a:pt x="206" y="0"/>
                  </a:cubicBezTo>
                  <a:close/>
                  <a:moveTo>
                    <a:pt x="206" y="376"/>
                  </a:moveTo>
                  <a:cubicBezTo>
                    <a:pt x="112" y="376"/>
                    <a:pt x="36" y="300"/>
                    <a:pt x="36" y="206"/>
                  </a:cubicBezTo>
                  <a:cubicBezTo>
                    <a:pt x="36" y="112"/>
                    <a:pt x="112" y="36"/>
                    <a:pt x="206" y="36"/>
                  </a:cubicBezTo>
                  <a:cubicBezTo>
                    <a:pt x="300" y="36"/>
                    <a:pt x="376" y="112"/>
                    <a:pt x="376" y="206"/>
                  </a:cubicBezTo>
                  <a:cubicBezTo>
                    <a:pt x="376" y="300"/>
                    <a:pt x="300" y="376"/>
                    <a:pt x="206" y="376"/>
                  </a:cubicBezTo>
                  <a:close/>
                  <a:moveTo>
                    <a:pt x="189" y="262"/>
                  </a:moveTo>
                  <a:cubicBezTo>
                    <a:pt x="125" y="262"/>
                    <a:pt x="125" y="262"/>
                    <a:pt x="125" y="262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5" y="197"/>
                    <a:pt x="127" y="183"/>
                    <a:pt x="130" y="172"/>
                  </a:cubicBezTo>
                  <a:cubicBezTo>
                    <a:pt x="133" y="161"/>
                    <a:pt x="139" y="152"/>
                    <a:pt x="148" y="143"/>
                  </a:cubicBezTo>
                  <a:cubicBezTo>
                    <a:pt x="157" y="135"/>
                    <a:pt x="168" y="128"/>
                    <a:pt x="182" y="123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82" y="154"/>
                    <a:pt x="172" y="160"/>
                    <a:pt x="167" y="167"/>
                  </a:cubicBezTo>
                  <a:cubicBezTo>
                    <a:pt x="161" y="175"/>
                    <a:pt x="158" y="185"/>
                    <a:pt x="158" y="198"/>
                  </a:cubicBezTo>
                  <a:cubicBezTo>
                    <a:pt x="189" y="198"/>
                    <a:pt x="189" y="198"/>
                    <a:pt x="189" y="198"/>
                  </a:cubicBezTo>
                  <a:lnTo>
                    <a:pt x="189" y="262"/>
                  </a:lnTo>
                  <a:close/>
                  <a:moveTo>
                    <a:pt x="278" y="262"/>
                  </a:moveTo>
                  <a:cubicBezTo>
                    <a:pt x="214" y="262"/>
                    <a:pt x="214" y="262"/>
                    <a:pt x="214" y="262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197"/>
                    <a:pt x="215" y="182"/>
                    <a:pt x="219" y="172"/>
                  </a:cubicBezTo>
                  <a:cubicBezTo>
                    <a:pt x="222" y="161"/>
                    <a:pt x="228" y="152"/>
                    <a:pt x="237" y="143"/>
                  </a:cubicBezTo>
                  <a:cubicBezTo>
                    <a:pt x="246" y="135"/>
                    <a:pt x="257" y="128"/>
                    <a:pt x="270" y="123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70" y="154"/>
                    <a:pt x="261" y="160"/>
                    <a:pt x="255" y="167"/>
                  </a:cubicBezTo>
                  <a:cubicBezTo>
                    <a:pt x="250" y="175"/>
                    <a:pt x="247" y="185"/>
                    <a:pt x="247" y="198"/>
                  </a:cubicBezTo>
                  <a:cubicBezTo>
                    <a:pt x="278" y="198"/>
                    <a:pt x="278" y="198"/>
                    <a:pt x="278" y="198"/>
                  </a:cubicBezTo>
                  <a:lnTo>
                    <a:pt x="278" y="2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12" name="Straight Connector 11"/>
          <p:cNvCxnSpPr/>
          <p:nvPr userDrawn="1"/>
        </p:nvCxnSpPr>
        <p:spPr>
          <a:xfrm>
            <a:off x="2795848" y="4437853"/>
            <a:ext cx="660030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 userDrawn="1"/>
        </p:nvGrpSpPr>
        <p:grpSpPr>
          <a:xfrm>
            <a:off x="3619912" y="4738254"/>
            <a:ext cx="4952177" cy="283924"/>
            <a:chOff x="587076" y="4891945"/>
            <a:chExt cx="6379553" cy="365760"/>
          </a:xfrm>
        </p:grpSpPr>
        <p:pic>
          <p:nvPicPr>
            <p:cNvPr id="14" name="Picture 2" descr="C:\Users\kathyp\Documents\00_Brand-Resources\Multimode Elements\Multimode Icons\PNG\Multimode-Icon_HANG.png"/>
            <p:cNvPicPr>
              <a:picLocks noChangeAspect="1" noChangeArrowheads="1"/>
            </p:cNvPicPr>
            <p:nvPr userDrawn="1"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8707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C:\Users\kathyp\Documents\00_Brand-Resources\Multimode Elements\Multimode Icons\PNG\Multimode-Icon_HOLD.png"/>
            <p:cNvPicPr>
              <a:picLocks noChangeAspect="1" noChangeArrowheads="1"/>
            </p:cNvPicPr>
            <p:nvPr userDrawn="1"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300860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kathyp\Documents\00_Brand-Resources\Multimode Elements\Multimode Icons\PNG\Multimode-Icon_LAPTOP.png"/>
            <p:cNvPicPr>
              <a:picLocks noChangeAspect="1" noChangeArrowheads="1"/>
            </p:cNvPicPr>
            <p:nvPr userDrawn="1"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658247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C:\Users\kathyp\Documents\00_Brand-Resources\Multimode Elements\Multimode Icons\PNG\Multimode-Icon_STAND.png"/>
            <p:cNvPicPr>
              <a:picLocks noChangeAspect="1" noChangeArrowheads="1"/>
            </p:cNvPicPr>
            <p:nvPr userDrawn="1"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72842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C:\Users\kathyp\Documents\00_Brand-Resources\Multimode Elements\Multimode Icons\PNG\Multimode-Icon_STAND-Tablet.png"/>
            <p:cNvPicPr>
              <a:picLocks noChangeAspect="1" noChangeArrowheads="1"/>
            </p:cNvPicPr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442212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7" descr="C:\Users\kathyp\Documents\00_Brand-Resources\Multimode Elements\Multimode Icons\PNG\Multimode-Icon_TABLE.png"/>
            <p:cNvPicPr>
              <a:picLocks noChangeAspect="1" noChangeArrowheads="1"/>
            </p:cNvPicPr>
            <p:nvPr userDrawn="1"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3799599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C:\Users\kathyp\Documents\00_Brand-Resources\Multimode Elements\Multimode Icons\PNG\Multimode-Icon_TABLET.png"/>
            <p:cNvPicPr>
              <a:picLocks noChangeAspect="1" noChangeArrowheads="1"/>
            </p:cNvPicPr>
            <p:nvPr userDrawn="1"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415698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9" descr="C:\Users\kathyp\Documents\00_Brand-Resources\Multimode Elements\Multimode Icons\PNG\Multimode-Icon_TENT.png"/>
            <p:cNvPicPr>
              <a:picLocks noChangeAspect="1" noChangeArrowheads="1"/>
            </p:cNvPicPr>
            <p:nvPr userDrawn="1"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5583564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" descr="C:\Users\kathyp\Documents\00_Brand-Resources\Multimode Elements\Multimode Icons\PNG\Multimode-Icon_TILT.png"/>
            <p:cNvPicPr>
              <a:picLocks noChangeAspect="1" noChangeArrowheads="1"/>
            </p:cNvPicPr>
            <p:nvPr userDrawn="1"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629734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1" descr="C:\Users\kathyp\Documents\00_Brand-Resources\Multimode Elements\Multimode Icons\PNG\Multimode-Icon_TV.png"/>
            <p:cNvPicPr>
              <a:picLocks noChangeAspect="1" noChangeArrowheads="1"/>
            </p:cNvPicPr>
            <p:nvPr userDrawn="1"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6654743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175"/>
            <p:cNvGrpSpPr/>
            <p:nvPr userDrawn="1"/>
          </p:nvGrpSpPr>
          <p:grpSpPr>
            <a:xfrm>
              <a:off x="2015634" y="4917112"/>
              <a:ext cx="310896" cy="310896"/>
              <a:chOff x="2024598" y="5468108"/>
              <a:chExt cx="310896" cy="310896"/>
            </a:xfrm>
          </p:grpSpPr>
          <p:sp>
            <p:nvSpPr>
              <p:cNvPr id="46" name="Oval 45"/>
              <p:cNvSpPr/>
              <p:nvPr userDrawn="1"/>
            </p:nvSpPr>
            <p:spPr>
              <a:xfrm>
                <a:off x="2024598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 userDrawn="1"/>
            </p:nvPicPr>
            <p:blipFill>
              <a:blip r:embed="rId13" cstate="screen"/>
              <a:stretch>
                <a:fillRect/>
              </a:stretch>
            </p:blipFill>
            <p:spPr>
              <a:xfrm>
                <a:off x="2118814" y="5509256"/>
                <a:ext cx="122464" cy="228600"/>
              </a:xfrm>
              <a:prstGeom prst="rect">
                <a:avLst/>
              </a:prstGeom>
            </p:spPr>
          </p:pic>
        </p:grpSp>
        <p:grpSp>
          <p:nvGrpSpPr>
            <p:cNvPr id="25" name="Group 178"/>
            <p:cNvGrpSpPr/>
            <p:nvPr userDrawn="1"/>
          </p:nvGrpSpPr>
          <p:grpSpPr>
            <a:xfrm>
              <a:off x="3085815" y="4917112"/>
              <a:ext cx="310896" cy="310896"/>
              <a:chOff x="3094779" y="5468108"/>
              <a:chExt cx="310896" cy="310896"/>
            </a:xfrm>
          </p:grpSpPr>
          <p:sp>
            <p:nvSpPr>
              <p:cNvPr id="44" name="Oval 43"/>
              <p:cNvSpPr/>
              <p:nvPr userDrawn="1"/>
            </p:nvSpPr>
            <p:spPr>
              <a:xfrm>
                <a:off x="3094779" y="5468108"/>
                <a:ext cx="310896" cy="3108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5" name="Picture 9" descr="C:\Users\yhwang\Desktop\WW Design\Multimode Icons\twitter-01.png"/>
              <p:cNvPicPr>
                <a:picLocks noChangeAspect="1" noChangeArrowheads="1"/>
              </p:cNvPicPr>
              <p:nvPr userDrawn="1"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094779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6" name="Group 181"/>
            <p:cNvGrpSpPr/>
            <p:nvPr userDrawn="1"/>
          </p:nvGrpSpPr>
          <p:grpSpPr>
            <a:xfrm>
              <a:off x="944463" y="4917112"/>
              <a:ext cx="310896" cy="310896"/>
              <a:chOff x="953427" y="5468108"/>
              <a:chExt cx="310896" cy="310896"/>
            </a:xfrm>
          </p:grpSpPr>
          <p:sp>
            <p:nvSpPr>
              <p:cNvPr id="42" name="Oval 41"/>
              <p:cNvSpPr/>
              <p:nvPr userDrawn="1"/>
            </p:nvSpPr>
            <p:spPr>
              <a:xfrm>
                <a:off x="953427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3" name="Picture 5" descr="C:\Users\yhwang\Desktop\WW Design\Multimode Icons\globe-01.png"/>
              <p:cNvPicPr>
                <a:picLocks noChangeAspect="1" noChangeArrowheads="1"/>
              </p:cNvPicPr>
              <p:nvPr userDrawn="1"/>
            </p:nvPicPr>
            <p:blipFill>
              <a:blip r:embed="rId15" cstate="screen"/>
              <a:srcRect/>
              <a:stretch>
                <a:fillRect/>
              </a:stretch>
            </p:blipFill>
            <p:spPr bwMode="auto">
              <a:xfrm>
                <a:off x="980859" y="5495540"/>
                <a:ext cx="256032" cy="256032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Group 255"/>
            <p:cNvGrpSpPr/>
            <p:nvPr userDrawn="1"/>
          </p:nvGrpSpPr>
          <p:grpSpPr>
            <a:xfrm>
              <a:off x="2346864" y="4891945"/>
              <a:ext cx="365760" cy="365760"/>
              <a:chOff x="2355828" y="5442941"/>
              <a:chExt cx="365760" cy="365760"/>
            </a:xfrm>
          </p:grpSpPr>
          <p:sp>
            <p:nvSpPr>
              <p:cNvPr id="40" name="Oval 39"/>
              <p:cNvSpPr/>
              <p:nvPr userDrawn="1"/>
            </p:nvSpPr>
            <p:spPr>
              <a:xfrm>
                <a:off x="2380995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1" name="Picture 2" descr="C:\Users\yhwang\Desktop\WW Design\Multimode Icons\chain-01.png"/>
              <p:cNvPicPr>
                <a:picLocks noChangeAspect="1" noChangeArrowheads="1"/>
              </p:cNvPicPr>
              <p:nvPr userDrawn="1"/>
            </p:nvPicPr>
            <p:blipFill>
              <a:blip r:embed="rId16" cstate="screen"/>
              <a:srcRect/>
              <a:stretch>
                <a:fillRect/>
              </a:stretch>
            </p:blipFill>
            <p:spPr bwMode="auto">
              <a:xfrm>
                <a:off x="2355828" y="5442941"/>
                <a:ext cx="365760" cy="365760"/>
              </a:xfrm>
              <a:prstGeom prst="rect">
                <a:avLst/>
              </a:prstGeom>
              <a:noFill/>
            </p:spPr>
          </p:pic>
        </p:grpSp>
        <p:grpSp>
          <p:nvGrpSpPr>
            <p:cNvPr id="28" name="Group 258"/>
            <p:cNvGrpSpPr/>
            <p:nvPr userDrawn="1"/>
          </p:nvGrpSpPr>
          <p:grpSpPr>
            <a:xfrm>
              <a:off x="5227167" y="4917112"/>
              <a:ext cx="310896" cy="310896"/>
              <a:chOff x="5236131" y="5468108"/>
              <a:chExt cx="310896" cy="310896"/>
            </a:xfrm>
          </p:grpSpPr>
          <p:sp>
            <p:nvSpPr>
              <p:cNvPr id="38" name="Oval 37"/>
              <p:cNvSpPr/>
              <p:nvPr userDrawn="1"/>
            </p:nvSpPr>
            <p:spPr>
              <a:xfrm>
                <a:off x="5236131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9" name="Picture 38" descr="C:\Users\yhwang\Desktop\WW Design\Multimode Icons\facebook-01.png"/>
              <p:cNvPicPr>
                <a:picLocks noChangeAspect="1" noChangeArrowheads="1"/>
              </p:cNvPicPr>
              <p:nvPr userDrawn="1"/>
            </p:nvPicPr>
            <p:blipFill>
              <a:blip r:embed="rId17" cstate="screen"/>
              <a:srcRect/>
              <a:stretch>
                <a:fillRect/>
              </a:stretch>
            </p:blipFill>
            <p:spPr bwMode="auto">
              <a:xfrm>
                <a:off x="5236131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9" name="Group 261"/>
            <p:cNvGrpSpPr/>
            <p:nvPr userDrawn="1"/>
          </p:nvGrpSpPr>
          <p:grpSpPr>
            <a:xfrm>
              <a:off x="4514373" y="4917112"/>
              <a:ext cx="310896" cy="310896"/>
              <a:chOff x="4523337" y="5468108"/>
              <a:chExt cx="310896" cy="310896"/>
            </a:xfrm>
          </p:grpSpPr>
          <p:sp>
            <p:nvSpPr>
              <p:cNvPr id="36" name="Oval 35"/>
              <p:cNvSpPr/>
              <p:nvPr userDrawn="1"/>
            </p:nvSpPr>
            <p:spPr>
              <a:xfrm>
                <a:off x="4523337" y="5468108"/>
                <a:ext cx="310896" cy="3108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7" name="Picture 7" descr="C:\Users\yhwang\Desktop\WW Design\Multimode Icons\server-01.png"/>
              <p:cNvPicPr>
                <a:picLocks noChangeAspect="1" noChangeArrowheads="1"/>
              </p:cNvPicPr>
              <p:nvPr userDrawn="1"/>
            </p:nvPicPr>
            <p:blipFill>
              <a:blip r:embed="rId18" cstate="screen"/>
              <a:srcRect/>
              <a:stretch>
                <a:fillRect/>
              </a:stretch>
            </p:blipFill>
            <p:spPr bwMode="auto">
              <a:xfrm>
                <a:off x="4523337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0" name="Group 264"/>
            <p:cNvGrpSpPr/>
            <p:nvPr userDrawn="1"/>
          </p:nvGrpSpPr>
          <p:grpSpPr>
            <a:xfrm>
              <a:off x="4870770" y="4917112"/>
              <a:ext cx="310896" cy="310896"/>
              <a:chOff x="4879734" y="5468108"/>
              <a:chExt cx="310896" cy="310896"/>
            </a:xfrm>
          </p:grpSpPr>
          <p:sp>
            <p:nvSpPr>
              <p:cNvPr id="34" name="Oval 33"/>
              <p:cNvSpPr/>
              <p:nvPr userDrawn="1"/>
            </p:nvSpPr>
            <p:spPr>
              <a:xfrm>
                <a:off x="4879734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5" name="Picture 6" descr="C:\Users\yhwang\Desktop\WW Design\Multimode Icons\network-01.png"/>
              <p:cNvPicPr>
                <a:picLocks noChangeAspect="1" noChangeArrowheads="1"/>
              </p:cNvPicPr>
              <p:nvPr userDrawn="1"/>
            </p:nvPicPr>
            <p:blipFill>
              <a:blip r:embed="rId19" cstate="screen"/>
              <a:srcRect/>
              <a:stretch>
                <a:fillRect/>
              </a:stretch>
            </p:blipFill>
            <p:spPr bwMode="auto">
              <a:xfrm>
                <a:off x="4879734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1" name="Group 267"/>
            <p:cNvGrpSpPr/>
            <p:nvPr userDrawn="1"/>
          </p:nvGrpSpPr>
          <p:grpSpPr>
            <a:xfrm>
              <a:off x="5940951" y="4917112"/>
              <a:ext cx="310896" cy="310896"/>
              <a:chOff x="5949915" y="5468108"/>
              <a:chExt cx="310896" cy="310896"/>
            </a:xfrm>
          </p:grpSpPr>
          <p:sp>
            <p:nvSpPr>
              <p:cNvPr id="32" name="Oval 31"/>
              <p:cNvSpPr/>
              <p:nvPr userDrawn="1"/>
            </p:nvSpPr>
            <p:spPr>
              <a:xfrm>
                <a:off x="5949915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3" name="Picture 8" descr="C:\Users\yhwang\Desktop\WW Design\Multimode Icons\think_light-01.png"/>
              <p:cNvPicPr>
                <a:picLocks noChangeAspect="1" noChangeArrowheads="1"/>
              </p:cNvPicPr>
              <p:nvPr userDrawn="1"/>
            </p:nvPicPr>
            <p:blipFill>
              <a:blip r:embed="rId20" cstate="screen"/>
              <a:srcRect/>
              <a:stretch>
                <a:fillRect/>
              </a:stretch>
            </p:blipFill>
            <p:spPr bwMode="auto">
              <a:xfrm>
                <a:off x="5949915" y="5468108"/>
                <a:ext cx="310896" cy="310896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187" y="2009776"/>
            <a:ext cx="6971627" cy="2231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OP-corner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16801" y="336551"/>
            <a:ext cx="4772024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5"/>
          <p:cNvSpPr txBox="1"/>
          <p:nvPr/>
        </p:nvSpPr>
        <p:spPr bwMode="black">
          <a:xfrm>
            <a:off x="512764" y="6451602"/>
            <a:ext cx="3749452" cy="276977"/>
          </a:xfrm>
          <a:prstGeom prst="rect">
            <a:avLst/>
          </a:prstGeom>
          <a:noFill/>
        </p:spPr>
        <p:txBody>
          <a:bodyPr wrap="none" lIns="121899" tIns="60949" rIns="121899" bIns="60949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cap="all" dirty="0">
                <a:solidFill>
                  <a:srgbClr val="93959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2012 LENOVO CONFIDENTIAL. All rights reserved.</a:t>
            </a:r>
            <a:endParaRPr lang="en-US" sz="1000" cap="all" dirty="0">
              <a:solidFill>
                <a:srgbClr val="939598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invGray">
          <a:xfrm flipH="1">
            <a:off x="82806" y="6501796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6" name="Freeform 8"/>
          <p:cNvSpPr/>
          <p:nvPr/>
        </p:nvSpPr>
        <p:spPr bwMode="invGray">
          <a:xfrm flipH="1">
            <a:off x="0" y="6502400"/>
            <a:ext cx="82550" cy="2603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7" name="Rectangle 18"/>
          <p:cNvSpPr/>
          <p:nvPr/>
        </p:nvSpPr>
        <p:spPr bwMode="invGray">
          <a:xfrm>
            <a:off x="95095" y="6445252"/>
            <a:ext cx="413064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fld id="{52D4A05A-98E2-4390-A15F-75F8D1392E40}" type="slidenum">
              <a:rPr lang="en-US" sz="10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gray">
          <a:xfrm>
            <a:off x="11010901" y="6530977"/>
            <a:ext cx="10096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12"/>
          <p:cNvSpPr/>
          <p:nvPr/>
        </p:nvSpPr>
        <p:spPr bwMode="gray">
          <a:xfrm>
            <a:off x="0" y="254002"/>
            <a:ext cx="204788" cy="792163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all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Foundry Gridnik Medium" pitchFamily="50" charset="0"/>
            </a:endParaRPr>
          </a:p>
        </p:txBody>
      </p:sp>
      <p:sp>
        <p:nvSpPr>
          <p:cNvPr id="4" name="Freeform 8"/>
          <p:cNvSpPr/>
          <p:nvPr userDrawn="1"/>
        </p:nvSpPr>
        <p:spPr bwMode="invGray">
          <a:xfrm flipH="1">
            <a:off x="-37031" y="6501793"/>
            <a:ext cx="119837" cy="305419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744">
                <a:moveTo>
                  <a:pt x="0" y="0"/>
                </a:moveTo>
                <a:lnTo>
                  <a:pt x="219" y="314"/>
                </a:lnTo>
                <a:lnTo>
                  <a:pt x="219" y="744"/>
                </a:lnTo>
                <a:lnTo>
                  <a:pt x="0" y="43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Foundry Gridnik Medium" pitchFamily="50" charset="0"/>
            </a:endParaRPr>
          </a:p>
        </p:txBody>
      </p:sp>
      <p:sp>
        <p:nvSpPr>
          <p:cNvPr id="5" name="Rectangle 4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1010766" y="6531450"/>
            <a:ext cx="1009936" cy="16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 userDrawn="1"/>
        </p:nvSpPr>
        <p:spPr bwMode="black">
          <a:xfrm>
            <a:off x="512856" y="6450844"/>
            <a:ext cx="3660575" cy="276977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>
            <a:defPPr>
              <a:defRPr lang="en-US"/>
            </a:defPPr>
            <a:lvl1pPr>
              <a:defRPr sz="1100" cap="all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z="1000" dirty="0"/>
              <a:t>2012 LENOVO CONFIDENTIAL. All rights reserved.</a:t>
            </a:r>
            <a:endParaRPr lang="en-US" sz="1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duct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1"/>
          <p:cNvSpPr>
            <a:spLocks noChangeArrowheads="1"/>
          </p:cNvSpPr>
          <p:nvPr userDrawn="1"/>
        </p:nvSpPr>
        <p:spPr bwMode="gray">
          <a:xfrm>
            <a:off x="9196194" y="3483267"/>
            <a:ext cx="2992630" cy="1685028"/>
          </a:xfrm>
          <a:prstGeom prst="rect">
            <a:avLst/>
          </a:prstGeom>
          <a:solidFill>
            <a:srgbClr val="71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 userDrawn="1"/>
        </p:nvSpPr>
        <p:spPr bwMode="gray">
          <a:xfrm>
            <a:off x="9196196" y="3483456"/>
            <a:ext cx="2743029" cy="1466135"/>
          </a:xfrm>
          <a:custGeom>
            <a:avLst/>
            <a:gdLst>
              <a:gd name="connsiteX0" fmla="*/ 0 w 4746418"/>
              <a:gd name="connsiteY0" fmla="*/ 0 h 1263771"/>
              <a:gd name="connsiteX1" fmla="*/ 4746418 w 4746418"/>
              <a:gd name="connsiteY1" fmla="*/ 0 h 1263771"/>
              <a:gd name="connsiteX2" fmla="*/ 4746418 w 4746418"/>
              <a:gd name="connsiteY2" fmla="*/ 1263771 h 1263771"/>
              <a:gd name="connsiteX3" fmla="*/ 0 w 4746418"/>
              <a:gd name="connsiteY3" fmla="*/ 1263771 h 1263771"/>
              <a:gd name="connsiteX4" fmla="*/ 0 w 4746418"/>
              <a:gd name="connsiteY4" fmla="*/ 0 h 1263771"/>
              <a:gd name="connsiteX0-1" fmla="*/ 0 w 4746418"/>
              <a:gd name="connsiteY0-2" fmla="*/ 0 h 1891568"/>
              <a:gd name="connsiteX1-3" fmla="*/ 4746418 w 4746418"/>
              <a:gd name="connsiteY1-4" fmla="*/ 627797 h 1891568"/>
              <a:gd name="connsiteX2-5" fmla="*/ 4746418 w 4746418"/>
              <a:gd name="connsiteY2-6" fmla="*/ 1891568 h 1891568"/>
              <a:gd name="connsiteX3-7" fmla="*/ 0 w 4746418"/>
              <a:gd name="connsiteY3-8" fmla="*/ 1891568 h 1891568"/>
              <a:gd name="connsiteX4-9" fmla="*/ 0 w 4746418"/>
              <a:gd name="connsiteY4-10" fmla="*/ 0 h 18915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746418" h="1891568">
                <a:moveTo>
                  <a:pt x="0" y="0"/>
                </a:moveTo>
                <a:lnTo>
                  <a:pt x="4746418" y="627797"/>
                </a:lnTo>
                <a:lnTo>
                  <a:pt x="4746418" y="1891568"/>
                </a:lnTo>
                <a:lnTo>
                  <a:pt x="0" y="1891568"/>
                </a:lnTo>
                <a:lnTo>
                  <a:pt x="0" y="0"/>
                </a:lnTo>
                <a:close/>
              </a:path>
            </a:pathLst>
          </a:custGeom>
          <a:solidFill>
            <a:srgbClr val="961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 userDrawn="1"/>
        </p:nvSpPr>
        <p:spPr bwMode="gray">
          <a:xfrm>
            <a:off x="0" y="3966367"/>
            <a:ext cx="11939226" cy="1685028"/>
          </a:xfrm>
          <a:prstGeom prst="rect">
            <a:avLst/>
          </a:prstGeom>
          <a:solidFill>
            <a:srgbClr val="EC2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 bwMode="gray">
          <a:xfrm>
            <a:off x="609442" y="5698899"/>
            <a:ext cx="10969943" cy="638756"/>
          </a:xfrm>
          <a:prstGeom prst="rect">
            <a:avLst/>
          </a:prstGeom>
        </p:spPr>
        <p:txBody>
          <a:bodyPr lIns="121899" tIns="60949" rIns="121899" bIns="60949" anchor="ctr">
            <a:normAutofit/>
          </a:bodyPr>
          <a:lstStyle>
            <a:lvl1pPr marL="0" indent="0" algn="r" defTabSz="1218565" rtl="0" eaLnBrk="1" latinLnBrk="0" hangingPunct="1">
              <a:lnSpc>
                <a:spcPct val="85000"/>
              </a:lnSpc>
              <a:spcBef>
                <a:spcPts val="0"/>
              </a:spcBef>
              <a:buNone/>
              <a:defRPr lang="en-US" sz="2400" kern="1200" cap="none" spc="0" dirty="0" smtClean="0">
                <a:solidFill>
                  <a:srgbClr val="961E1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56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16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13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673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5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52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42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609442" y="4141177"/>
            <a:ext cx="10969943" cy="1321448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algn="r" defTabSz="1218565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800" b="1" kern="1200" cap="all" spc="-20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45" name="Rectangle 7"/>
          <p:cNvSpPr>
            <a:spLocks noChangeArrowheads="1"/>
          </p:cNvSpPr>
          <p:nvPr userDrawn="1"/>
        </p:nvSpPr>
        <p:spPr bwMode="invGray">
          <a:xfrm flipH="1">
            <a:off x="82805" y="6501796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46" name="Freeform 8"/>
          <p:cNvSpPr/>
          <p:nvPr userDrawn="1"/>
        </p:nvSpPr>
        <p:spPr bwMode="invGray">
          <a:xfrm flipH="1">
            <a:off x="-37030" y="6501795"/>
            <a:ext cx="119837" cy="305419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744">
                <a:moveTo>
                  <a:pt x="0" y="0"/>
                </a:moveTo>
                <a:lnTo>
                  <a:pt x="219" y="314"/>
                </a:lnTo>
                <a:lnTo>
                  <a:pt x="219" y="744"/>
                </a:lnTo>
                <a:lnTo>
                  <a:pt x="0" y="43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Rectangle 20"/>
          <p:cNvSpPr/>
          <p:nvPr userDrawn="1"/>
        </p:nvSpPr>
        <p:spPr bwMode="invGray">
          <a:xfrm>
            <a:off x="99340" y="6445126"/>
            <a:ext cx="403273" cy="276977"/>
          </a:xfrm>
          <a:prstGeom prst="rect">
            <a:avLst/>
          </a:prstGeom>
        </p:spPr>
        <p:txBody>
          <a:bodyPr wrap="none" lIns="121867" tIns="60933" rIns="121867" bIns="60933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pic>
        <p:nvPicPr>
          <p:cNvPr id="23" name="Picture 29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6" r="69861" b="39550"/>
          <a:stretch>
            <a:fillRect/>
          </a:stretch>
        </p:blipFill>
        <p:spPr bwMode="ltGray">
          <a:xfrm rot="5400000">
            <a:off x="1058535" y="2949843"/>
            <a:ext cx="1633535" cy="3750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Placeholder 2"/>
          <p:cNvSpPr>
            <a:spLocks noGrp="1"/>
          </p:cNvSpPr>
          <p:nvPr>
            <p:ph type="body" idx="10" hasCustomPrompt="1"/>
          </p:nvPr>
        </p:nvSpPr>
        <p:spPr bwMode="gray">
          <a:xfrm>
            <a:off x="5180253" y="621991"/>
            <a:ext cx="6083125" cy="270823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lvl1pPr marL="0" indent="0">
              <a:buFontTx/>
              <a:buNone/>
              <a:defRPr lang="en-US" sz="2400" dirty="0" smtClean="0">
                <a:solidFill>
                  <a:srgbClr val="414042"/>
                </a:solidFill>
              </a:defRPr>
            </a:lvl1pPr>
          </a:lstStyle>
          <a:p>
            <a:pPr marL="0" lvl="0"/>
            <a:r>
              <a:rPr lang="en-US" dirty="0"/>
              <a:t>Click to edit Master text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Foundry Gridnik Medium" pitchFamily="50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277145" y="1335024"/>
            <a:ext cx="11723382" cy="5039399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240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7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  <a:latin typeface="Foundry Gridnik Medium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 userDrawn="1"/>
        </p:nvSpPr>
        <p:spPr>
          <a:xfrm>
            <a:off x="0" y="0"/>
            <a:ext cx="12188823" cy="6857107"/>
          </a:xfrm>
          <a:prstGeom prst="rect">
            <a:avLst/>
          </a:prstGeom>
          <a:solidFill>
            <a:srgbClr val="7F7F7F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1" name="Picture 60" descr="title-back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4" cy="6856213"/>
          </a:xfrm>
          <a:prstGeom prst="rect">
            <a:avLst/>
          </a:prstGeom>
        </p:spPr>
      </p:pic>
      <p:sp>
        <p:nvSpPr>
          <p:cNvPr id="51" name="Freeform 50"/>
          <p:cNvSpPr/>
          <p:nvPr userDrawn="1"/>
        </p:nvSpPr>
        <p:spPr>
          <a:xfrm rot="-1260000">
            <a:off x="-937469" y="1197704"/>
            <a:ext cx="13624074" cy="2723194"/>
          </a:xfrm>
          <a:custGeom>
            <a:avLst/>
            <a:gdLst>
              <a:gd name="connsiteX0" fmla="*/ 0 w 12200027"/>
              <a:gd name="connsiteY0" fmla="*/ 0 h 2717800"/>
              <a:gd name="connsiteX1" fmla="*/ 12200027 w 12200027"/>
              <a:gd name="connsiteY1" fmla="*/ 0 h 2717800"/>
              <a:gd name="connsiteX2" fmla="*/ 12200027 w 12200027"/>
              <a:gd name="connsiteY2" fmla="*/ 2717800 h 2717800"/>
              <a:gd name="connsiteX3" fmla="*/ 0 w 12200027"/>
              <a:gd name="connsiteY3" fmla="*/ 2717800 h 2717800"/>
              <a:gd name="connsiteX4" fmla="*/ 0 w 12200027"/>
              <a:gd name="connsiteY4" fmla="*/ 0 h 2717800"/>
              <a:gd name="connsiteX0-1" fmla="*/ 167130 w 12200027"/>
              <a:gd name="connsiteY0-2" fmla="*/ 23345 h 2717800"/>
              <a:gd name="connsiteX1-3" fmla="*/ 12200027 w 12200027"/>
              <a:gd name="connsiteY1-4" fmla="*/ 0 h 2717800"/>
              <a:gd name="connsiteX2-5" fmla="*/ 12200027 w 12200027"/>
              <a:gd name="connsiteY2-6" fmla="*/ 2717800 h 2717800"/>
              <a:gd name="connsiteX3-7" fmla="*/ 0 w 12200027"/>
              <a:gd name="connsiteY3-8" fmla="*/ 2717800 h 2717800"/>
              <a:gd name="connsiteX4-9" fmla="*/ 167130 w 12200027"/>
              <a:gd name="connsiteY4-10" fmla="*/ 23345 h 2717800"/>
              <a:gd name="connsiteX0-11" fmla="*/ 1025170 w 13058067"/>
              <a:gd name="connsiteY0-12" fmla="*/ 23345 h 2717800"/>
              <a:gd name="connsiteX1-13" fmla="*/ 13058067 w 13058067"/>
              <a:gd name="connsiteY1-14" fmla="*/ 0 h 2717800"/>
              <a:gd name="connsiteX2-15" fmla="*/ 13058067 w 13058067"/>
              <a:gd name="connsiteY2-16" fmla="*/ 2717800 h 2717800"/>
              <a:gd name="connsiteX3-17" fmla="*/ 0 w 13058067"/>
              <a:gd name="connsiteY3-18" fmla="*/ 2694004 h 2717800"/>
              <a:gd name="connsiteX4-19" fmla="*/ 1025170 w 13058067"/>
              <a:gd name="connsiteY4-20" fmla="*/ 23345 h 2717800"/>
              <a:gd name="connsiteX0-21" fmla="*/ 1025170 w 13058067"/>
              <a:gd name="connsiteY0-22" fmla="*/ 0 h 2694455"/>
              <a:gd name="connsiteX1-23" fmla="*/ 12001451 w 13058067"/>
              <a:gd name="connsiteY1-24" fmla="*/ 992749 h 2694455"/>
              <a:gd name="connsiteX2-25" fmla="*/ 13058067 w 13058067"/>
              <a:gd name="connsiteY2-26" fmla="*/ 2694455 h 2694455"/>
              <a:gd name="connsiteX3-27" fmla="*/ 0 w 13058067"/>
              <a:gd name="connsiteY3-28" fmla="*/ 2670659 h 2694455"/>
              <a:gd name="connsiteX4-29" fmla="*/ 1025170 w 13058067"/>
              <a:gd name="connsiteY4-30" fmla="*/ 0 h 2694455"/>
              <a:gd name="connsiteX0-31" fmla="*/ 1025170 w 13058067"/>
              <a:gd name="connsiteY0-32" fmla="*/ 44589 h 2739044"/>
              <a:gd name="connsiteX1-33" fmla="*/ 10185052 w 13058067"/>
              <a:gd name="connsiteY1-34" fmla="*/ 0 h 2739044"/>
              <a:gd name="connsiteX2-35" fmla="*/ 13058067 w 13058067"/>
              <a:gd name="connsiteY2-36" fmla="*/ 2739044 h 2739044"/>
              <a:gd name="connsiteX3-37" fmla="*/ 0 w 13058067"/>
              <a:gd name="connsiteY3-38" fmla="*/ 2715248 h 2739044"/>
              <a:gd name="connsiteX4-39" fmla="*/ 1025170 w 13058067"/>
              <a:gd name="connsiteY4-40" fmla="*/ 44589 h 2739044"/>
              <a:gd name="connsiteX0-41" fmla="*/ 1025170 w 13058067"/>
              <a:gd name="connsiteY0-42" fmla="*/ 44589 h 2739044"/>
              <a:gd name="connsiteX1-43" fmla="*/ 10185052 w 13058067"/>
              <a:gd name="connsiteY1-44" fmla="*/ 0 h 2739044"/>
              <a:gd name="connsiteX2-45" fmla="*/ 11594561 w 13058067"/>
              <a:gd name="connsiteY2-46" fmla="*/ 1357272 h 2739044"/>
              <a:gd name="connsiteX3-47" fmla="*/ 13058067 w 13058067"/>
              <a:gd name="connsiteY3-48" fmla="*/ 2739044 h 2739044"/>
              <a:gd name="connsiteX4-49" fmla="*/ 0 w 13058067"/>
              <a:gd name="connsiteY4-50" fmla="*/ 2715248 h 2739044"/>
              <a:gd name="connsiteX5" fmla="*/ 1025170 w 13058067"/>
              <a:gd name="connsiteY5" fmla="*/ 44589 h 2739044"/>
              <a:gd name="connsiteX0-51" fmla="*/ 1025170 w 13595398"/>
              <a:gd name="connsiteY0-52" fmla="*/ 44589 h 2739044"/>
              <a:gd name="connsiteX1-53" fmla="*/ 10185052 w 13595398"/>
              <a:gd name="connsiteY1-54" fmla="*/ 0 h 2739044"/>
              <a:gd name="connsiteX2-55" fmla="*/ 13595398 w 13595398"/>
              <a:gd name="connsiteY2-56" fmla="*/ 1310066 h 2739044"/>
              <a:gd name="connsiteX3-57" fmla="*/ 13058067 w 13595398"/>
              <a:gd name="connsiteY3-58" fmla="*/ 2739044 h 2739044"/>
              <a:gd name="connsiteX4-59" fmla="*/ 0 w 13595398"/>
              <a:gd name="connsiteY4-60" fmla="*/ 2715248 h 2739044"/>
              <a:gd name="connsiteX5-61" fmla="*/ 1025170 w 13595398"/>
              <a:gd name="connsiteY5-62" fmla="*/ 44589 h 2739044"/>
              <a:gd name="connsiteX0-63" fmla="*/ 1025170 w 13595398"/>
              <a:gd name="connsiteY0-64" fmla="*/ 44589 h 2715248"/>
              <a:gd name="connsiteX1-65" fmla="*/ 10185052 w 13595398"/>
              <a:gd name="connsiteY1-66" fmla="*/ 0 h 2715248"/>
              <a:gd name="connsiteX2-67" fmla="*/ 13595398 w 13595398"/>
              <a:gd name="connsiteY2-68" fmla="*/ 1310066 h 2715248"/>
              <a:gd name="connsiteX3-69" fmla="*/ 13112020 w 13595398"/>
              <a:gd name="connsiteY3-70" fmla="*/ 2569307 h 2715248"/>
              <a:gd name="connsiteX4-71" fmla="*/ 0 w 13595398"/>
              <a:gd name="connsiteY4-72" fmla="*/ 2715248 h 2715248"/>
              <a:gd name="connsiteX5-73" fmla="*/ 1025170 w 13595398"/>
              <a:gd name="connsiteY5-74" fmla="*/ 44589 h 2715248"/>
              <a:gd name="connsiteX0-75" fmla="*/ 1025170 w 13595398"/>
              <a:gd name="connsiteY0-76" fmla="*/ 44589 h 2747154"/>
              <a:gd name="connsiteX1-77" fmla="*/ 10185052 w 13595398"/>
              <a:gd name="connsiteY1-78" fmla="*/ 0 h 2747154"/>
              <a:gd name="connsiteX2-79" fmla="*/ 13595398 w 13595398"/>
              <a:gd name="connsiteY2-80" fmla="*/ 1310066 h 2747154"/>
              <a:gd name="connsiteX3-81" fmla="*/ 13043751 w 13595398"/>
              <a:gd name="connsiteY3-82" fmla="*/ 2747154 h 2747154"/>
              <a:gd name="connsiteX4-83" fmla="*/ 0 w 13595398"/>
              <a:gd name="connsiteY4-84" fmla="*/ 2715248 h 2747154"/>
              <a:gd name="connsiteX5-85" fmla="*/ 1025170 w 13595398"/>
              <a:gd name="connsiteY5-86" fmla="*/ 44589 h 2747154"/>
              <a:gd name="connsiteX0-87" fmla="*/ 1025170 w 13595398"/>
              <a:gd name="connsiteY0-88" fmla="*/ 44589 h 2715248"/>
              <a:gd name="connsiteX1-89" fmla="*/ 10185052 w 13595398"/>
              <a:gd name="connsiteY1-90" fmla="*/ 0 h 2715248"/>
              <a:gd name="connsiteX2-91" fmla="*/ 13595398 w 13595398"/>
              <a:gd name="connsiteY2-92" fmla="*/ 1310066 h 2715248"/>
              <a:gd name="connsiteX3-93" fmla="*/ 13098366 w 13595398"/>
              <a:gd name="connsiteY3-94" fmla="*/ 2604877 h 2715248"/>
              <a:gd name="connsiteX4-95" fmla="*/ 0 w 13595398"/>
              <a:gd name="connsiteY4-96" fmla="*/ 2715248 h 2715248"/>
              <a:gd name="connsiteX5-97" fmla="*/ 1025170 w 13595398"/>
              <a:gd name="connsiteY5-98" fmla="*/ 44589 h 2715248"/>
              <a:gd name="connsiteX0-99" fmla="*/ 1025170 w 13595398"/>
              <a:gd name="connsiteY0-100" fmla="*/ 44589 h 2723442"/>
              <a:gd name="connsiteX1-101" fmla="*/ 10185052 w 13595398"/>
              <a:gd name="connsiteY1-102" fmla="*/ 0 h 2723442"/>
              <a:gd name="connsiteX2-103" fmla="*/ 13595398 w 13595398"/>
              <a:gd name="connsiteY2-104" fmla="*/ 1310066 h 2723442"/>
              <a:gd name="connsiteX3-105" fmla="*/ 13052853 w 13595398"/>
              <a:gd name="connsiteY3-106" fmla="*/ 2723442 h 2723442"/>
              <a:gd name="connsiteX4-107" fmla="*/ 0 w 13595398"/>
              <a:gd name="connsiteY4-108" fmla="*/ 2715248 h 2723442"/>
              <a:gd name="connsiteX5-109" fmla="*/ 1025170 w 13595398"/>
              <a:gd name="connsiteY5-110" fmla="*/ 44589 h 2723442"/>
              <a:gd name="connsiteX0-111" fmla="*/ 1025170 w 13595398"/>
              <a:gd name="connsiteY0-112" fmla="*/ 44341 h 2723194"/>
              <a:gd name="connsiteX1-113" fmla="*/ 10406499 w 13595398"/>
              <a:gd name="connsiteY1-114" fmla="*/ 0 h 2723194"/>
              <a:gd name="connsiteX2-115" fmla="*/ 13595398 w 13595398"/>
              <a:gd name="connsiteY2-116" fmla="*/ 1309818 h 2723194"/>
              <a:gd name="connsiteX3-117" fmla="*/ 13052853 w 13595398"/>
              <a:gd name="connsiteY3-118" fmla="*/ 2723194 h 2723194"/>
              <a:gd name="connsiteX4-119" fmla="*/ 0 w 13595398"/>
              <a:gd name="connsiteY4-120" fmla="*/ 2715000 h 2723194"/>
              <a:gd name="connsiteX5-121" fmla="*/ 1025170 w 13595398"/>
              <a:gd name="connsiteY5-122" fmla="*/ 44341 h 2723194"/>
              <a:gd name="connsiteX0-123" fmla="*/ 1025170 w 13624074"/>
              <a:gd name="connsiteY0-124" fmla="*/ 44341 h 2723194"/>
              <a:gd name="connsiteX1-125" fmla="*/ 10406499 w 13624074"/>
              <a:gd name="connsiteY1-126" fmla="*/ 0 h 2723194"/>
              <a:gd name="connsiteX2-127" fmla="*/ 13624074 w 13624074"/>
              <a:gd name="connsiteY2-128" fmla="*/ 1235111 h 2723194"/>
              <a:gd name="connsiteX3-129" fmla="*/ 13052853 w 13624074"/>
              <a:gd name="connsiteY3-130" fmla="*/ 2723194 h 2723194"/>
              <a:gd name="connsiteX4-131" fmla="*/ 0 w 13624074"/>
              <a:gd name="connsiteY4-132" fmla="*/ 2715000 h 2723194"/>
              <a:gd name="connsiteX5-133" fmla="*/ 1025170 w 13624074"/>
              <a:gd name="connsiteY5-134" fmla="*/ 44341 h 27231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61" y="connsiteY5-62"/>
              </a:cxn>
            </a:cxnLst>
            <a:rect l="l" t="t" r="r" b="b"/>
            <a:pathLst>
              <a:path w="13624074" h="2723194">
                <a:moveTo>
                  <a:pt x="1025170" y="44341"/>
                </a:moveTo>
                <a:lnTo>
                  <a:pt x="10406499" y="0"/>
                </a:lnTo>
                <a:lnTo>
                  <a:pt x="13624074" y="1235111"/>
                </a:lnTo>
                <a:lnTo>
                  <a:pt x="13052853" y="2723194"/>
                </a:lnTo>
                <a:lnTo>
                  <a:pt x="0" y="2715000"/>
                </a:lnTo>
                <a:lnTo>
                  <a:pt x="1025170" y="44341"/>
                </a:lnTo>
                <a:close/>
              </a:path>
            </a:pathLst>
          </a:cu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Freeform 52"/>
          <p:cNvSpPr/>
          <p:nvPr userDrawn="1"/>
        </p:nvSpPr>
        <p:spPr>
          <a:xfrm rot="-1260000">
            <a:off x="2658988" y="3340387"/>
            <a:ext cx="9999997" cy="770511"/>
          </a:xfrm>
          <a:custGeom>
            <a:avLst/>
            <a:gdLst>
              <a:gd name="connsiteX0" fmla="*/ 0 w 10017679"/>
              <a:gd name="connsiteY0" fmla="*/ 0 h 763723"/>
              <a:gd name="connsiteX1" fmla="*/ 10017679 w 10017679"/>
              <a:gd name="connsiteY1" fmla="*/ 0 h 763723"/>
              <a:gd name="connsiteX2" fmla="*/ 10017679 w 10017679"/>
              <a:gd name="connsiteY2" fmla="*/ 763723 h 763723"/>
              <a:gd name="connsiteX3" fmla="*/ 0 w 10017679"/>
              <a:gd name="connsiteY3" fmla="*/ 763723 h 763723"/>
              <a:gd name="connsiteX4" fmla="*/ 0 w 10017679"/>
              <a:gd name="connsiteY4" fmla="*/ 0 h 763723"/>
              <a:gd name="connsiteX0-1" fmla="*/ 0 w 10017679"/>
              <a:gd name="connsiteY0-2" fmla="*/ 0 h 763723"/>
              <a:gd name="connsiteX1-3" fmla="*/ 10017679 w 10017679"/>
              <a:gd name="connsiteY1-4" fmla="*/ 0 h 763723"/>
              <a:gd name="connsiteX2-5" fmla="*/ 9726277 w 10017679"/>
              <a:gd name="connsiteY2-6" fmla="*/ 706279 h 763723"/>
              <a:gd name="connsiteX3-7" fmla="*/ 0 w 10017679"/>
              <a:gd name="connsiteY3-8" fmla="*/ 763723 h 763723"/>
              <a:gd name="connsiteX4-9" fmla="*/ 0 w 10017679"/>
              <a:gd name="connsiteY4-10" fmla="*/ 0 h 763723"/>
              <a:gd name="connsiteX0-11" fmla="*/ 0 w 10017679"/>
              <a:gd name="connsiteY0-12" fmla="*/ 0 h 763723"/>
              <a:gd name="connsiteX1-13" fmla="*/ 10017679 w 10017679"/>
              <a:gd name="connsiteY1-14" fmla="*/ 0 h 763723"/>
              <a:gd name="connsiteX2-15" fmla="*/ 9708073 w 10017679"/>
              <a:gd name="connsiteY2-16" fmla="*/ 753704 h 763723"/>
              <a:gd name="connsiteX3-17" fmla="*/ 0 w 10017679"/>
              <a:gd name="connsiteY3-18" fmla="*/ 763723 h 763723"/>
              <a:gd name="connsiteX4-19" fmla="*/ 0 w 10017679"/>
              <a:gd name="connsiteY4-20" fmla="*/ 0 h 763723"/>
              <a:gd name="connsiteX0-21" fmla="*/ 0 w 9999997"/>
              <a:gd name="connsiteY0-22" fmla="*/ 6788 h 770511"/>
              <a:gd name="connsiteX1-23" fmla="*/ 9999997 w 9999997"/>
              <a:gd name="connsiteY1-24" fmla="*/ 0 h 770511"/>
              <a:gd name="connsiteX2-25" fmla="*/ 9708073 w 9999997"/>
              <a:gd name="connsiteY2-26" fmla="*/ 760492 h 770511"/>
              <a:gd name="connsiteX3-27" fmla="*/ 0 w 9999997"/>
              <a:gd name="connsiteY3-28" fmla="*/ 770511 h 770511"/>
              <a:gd name="connsiteX4-29" fmla="*/ 0 w 9999997"/>
              <a:gd name="connsiteY4-30" fmla="*/ 6788 h 77051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999997" h="770511">
                <a:moveTo>
                  <a:pt x="0" y="6788"/>
                </a:moveTo>
                <a:lnTo>
                  <a:pt x="9999997" y="0"/>
                </a:lnTo>
                <a:lnTo>
                  <a:pt x="9708073" y="760492"/>
                </a:lnTo>
                <a:lnTo>
                  <a:pt x="0" y="770511"/>
                </a:lnTo>
                <a:lnTo>
                  <a:pt x="0" y="6788"/>
                </a:lnTo>
                <a:close/>
              </a:path>
            </a:pathLst>
          </a:custGeom>
          <a:solidFill>
            <a:srgbClr val="41404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 rot="-1260000">
            <a:off x="2702615" y="3447160"/>
            <a:ext cx="9513216" cy="713913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单击此处编辑模板副标题样式</a:t>
            </a:r>
            <a:endParaRPr lang="en-US" dirty="0"/>
          </a:p>
        </p:txBody>
      </p:sp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 rot="-1260000">
            <a:off x="206968" y="1899200"/>
            <a:ext cx="9792873" cy="1972279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5600" b="0" kern="1200" cap="none" spc="0" baseline="0" dirty="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</a:t>
            </a:r>
            <a:endParaRPr lang="en-US" dirty="0"/>
          </a:p>
        </p:txBody>
      </p:sp>
      <p:pic>
        <p:nvPicPr>
          <p:cNvPr id="58" name="Picture 57" descr="Kickoff2013-POS-Color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8498531" y="4155122"/>
            <a:ext cx="3324786" cy="2489441"/>
          </a:xfrm>
          <a:prstGeom prst="rect">
            <a:avLst/>
          </a:prstGeom>
        </p:spPr>
      </p:pic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>
          <a:xfrm>
            <a:off x="0" y="893"/>
            <a:ext cx="12188825" cy="68580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48" name="Picture 47" descr="segue-back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4" cy="6856214"/>
          </a:xfrm>
          <a:prstGeom prst="rect">
            <a:avLst/>
          </a:prstGeom>
        </p:spPr>
      </p:pic>
      <p:sp>
        <p:nvSpPr>
          <p:cNvPr id="46" name="Title 16"/>
          <p:cNvSpPr>
            <a:spLocks noGrp="1"/>
          </p:cNvSpPr>
          <p:nvPr>
            <p:ph type="title"/>
          </p:nvPr>
        </p:nvSpPr>
        <p:spPr bwMode="gray">
          <a:xfrm rot="-1260000">
            <a:off x="125964" y="3113242"/>
            <a:ext cx="12251916" cy="737846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algn="l" defTabSz="1219200" rtl="0" eaLnBrk="1" latinLnBrk="0" hangingPunct="1">
              <a:lnSpc>
                <a:spcPts val="6480"/>
              </a:lnSpc>
              <a:spcBef>
                <a:spcPct val="0"/>
              </a:spcBef>
              <a:buNone/>
              <a:defRPr lang="en-US" sz="5600" b="0" kern="1200" cap="none" spc="0" baseline="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sz="1000" cap="all" dirty="0">
              <a:solidFill>
                <a:prstClr val="white">
                  <a:lumMod val="75000"/>
                </a:prstClr>
              </a:solidFill>
              <a:cs typeface="Arial" panose="020B0604020202020204" pitchFamily="34" charset="0"/>
            </a:endParaRPr>
          </a:p>
        </p:txBody>
      </p:sp>
      <p:pic>
        <p:nvPicPr>
          <p:cNvPr id="7" name="Picture 6" descr="Kickoff2013-POS-Color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8498531" y="4155122"/>
            <a:ext cx="3324786" cy="24894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0412" cy="6857107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black">
          <a:xfrm>
            <a:off x="0" y="6384631"/>
            <a:ext cx="12192000" cy="4733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384631"/>
            <a:ext cx="12188952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25400" dist="127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50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sz="1000" dirty="0">
              <a:cs typeface="Arial" panose="020B0604020202020204" pitchFamily="34" charset="0"/>
            </a:endParaRPr>
          </a:p>
        </p:txBody>
      </p:sp>
      <p:sp>
        <p:nvSpPr>
          <p:cNvPr id="4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1764792" y="1709928"/>
            <a:ext cx="9582912" cy="28529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algn="l" defTabSz="1219200" rtl="0" eaLnBrk="1" latinLnBrk="0" hangingPunct="1">
              <a:lnSpc>
                <a:spcPts val="6480"/>
              </a:lnSpc>
              <a:spcBef>
                <a:spcPct val="0"/>
              </a:spcBef>
              <a:buNone/>
              <a:defRPr lang="en-US" sz="4800" b="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section header title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1524" y="0"/>
            <a:ext cx="12188952" cy="71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 bwMode="white">
          <a:xfrm>
            <a:off x="1764792" y="4589463"/>
            <a:ext cx="9582658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 text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 bwMode="white">
          <a:xfrm>
            <a:off x="1651781" y="4563269"/>
            <a:ext cx="0" cy="1816894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 bwMode="gray">
          <a:xfrm>
            <a:off x="1592345" y="6329604"/>
            <a:ext cx="118872" cy="11887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sp>
        <p:nvSpPr>
          <p:cNvPr id="16" name="Freeform 5"/>
          <p:cNvSpPr>
            <a:spLocks noEditPoints="1"/>
          </p:cNvSpPr>
          <p:nvPr userDrawn="1"/>
        </p:nvSpPr>
        <p:spPr bwMode="white">
          <a:xfrm>
            <a:off x="1171990" y="4087549"/>
            <a:ext cx="347589" cy="346881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206 w 412"/>
              <a:gd name="T11" fmla="*/ 376 h 412"/>
              <a:gd name="T12" fmla="*/ 36 w 412"/>
              <a:gd name="T13" fmla="*/ 206 h 412"/>
              <a:gd name="T14" fmla="*/ 206 w 412"/>
              <a:gd name="T15" fmla="*/ 36 h 412"/>
              <a:gd name="T16" fmla="*/ 376 w 412"/>
              <a:gd name="T17" fmla="*/ 206 h 412"/>
              <a:gd name="T18" fmla="*/ 206 w 412"/>
              <a:gd name="T19" fmla="*/ 376 h 412"/>
              <a:gd name="T20" fmla="*/ 328 w 412"/>
              <a:gd name="T21" fmla="*/ 206 h 412"/>
              <a:gd name="T22" fmla="*/ 260 w 412"/>
              <a:gd name="T23" fmla="*/ 274 h 412"/>
              <a:gd name="T24" fmla="*/ 222 w 412"/>
              <a:gd name="T25" fmla="*/ 274 h 412"/>
              <a:gd name="T26" fmla="*/ 271 w 412"/>
              <a:gd name="T27" fmla="*/ 225 h 412"/>
              <a:gd name="T28" fmla="*/ 90 w 412"/>
              <a:gd name="T29" fmla="*/ 225 h 412"/>
              <a:gd name="T30" fmla="*/ 90 w 412"/>
              <a:gd name="T31" fmla="*/ 218 h 412"/>
              <a:gd name="T32" fmla="*/ 90 w 412"/>
              <a:gd name="T33" fmla="*/ 194 h 412"/>
              <a:gd name="T34" fmla="*/ 90 w 412"/>
              <a:gd name="T35" fmla="*/ 187 h 412"/>
              <a:gd name="T36" fmla="*/ 271 w 412"/>
              <a:gd name="T37" fmla="*/ 187 h 412"/>
              <a:gd name="T38" fmla="*/ 222 w 412"/>
              <a:gd name="T39" fmla="*/ 138 h 412"/>
              <a:gd name="T40" fmla="*/ 260 w 412"/>
              <a:gd name="T41" fmla="*/ 138 h 412"/>
              <a:gd name="T42" fmla="*/ 328 w 412"/>
              <a:gd name="T43" fmla="*/ 20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19"/>
                  <a:pt x="92" y="412"/>
                  <a:pt x="206" y="412"/>
                </a:cubicBezTo>
                <a:cubicBezTo>
                  <a:pt x="320" y="412"/>
                  <a:pt x="412" y="319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206" y="376"/>
                </a:moveTo>
                <a:cubicBezTo>
                  <a:pt x="112" y="376"/>
                  <a:pt x="36" y="300"/>
                  <a:pt x="36" y="206"/>
                </a:cubicBezTo>
                <a:cubicBezTo>
                  <a:pt x="36" y="112"/>
                  <a:pt x="112" y="36"/>
                  <a:pt x="206" y="36"/>
                </a:cubicBezTo>
                <a:cubicBezTo>
                  <a:pt x="300" y="36"/>
                  <a:pt x="376" y="112"/>
                  <a:pt x="376" y="206"/>
                </a:cubicBezTo>
                <a:cubicBezTo>
                  <a:pt x="376" y="300"/>
                  <a:pt x="300" y="376"/>
                  <a:pt x="206" y="376"/>
                </a:cubicBezTo>
                <a:close/>
                <a:moveTo>
                  <a:pt x="328" y="206"/>
                </a:moveTo>
                <a:cubicBezTo>
                  <a:pt x="260" y="274"/>
                  <a:pt x="260" y="274"/>
                  <a:pt x="260" y="274"/>
                </a:cubicBezTo>
                <a:cubicBezTo>
                  <a:pt x="222" y="274"/>
                  <a:pt x="222" y="274"/>
                  <a:pt x="222" y="274"/>
                </a:cubicBezTo>
                <a:cubicBezTo>
                  <a:pt x="271" y="225"/>
                  <a:pt x="271" y="225"/>
                  <a:pt x="271" y="225"/>
                </a:cubicBezTo>
                <a:cubicBezTo>
                  <a:pt x="90" y="225"/>
                  <a:pt x="90" y="225"/>
                  <a:pt x="90" y="225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271" y="187"/>
                  <a:pt x="271" y="187"/>
                  <a:pt x="271" y="187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60" y="138"/>
                  <a:pt x="260" y="138"/>
                  <a:pt x="260" y="138"/>
                </a:cubicBezTo>
                <a:lnTo>
                  <a:pt x="328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pic>
        <p:nvPicPr>
          <p:cNvPr id="9" name="Picture 8" descr="content-back-withText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205460" y="253524"/>
            <a:ext cx="11983364" cy="599514"/>
          </a:xfrm>
          <a:prstGeom prst="rect">
            <a:avLst/>
          </a:prstGeom>
        </p:spPr>
      </p:pic>
      <p:sp>
        <p:nvSpPr>
          <p:cNvPr id="11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b="1" kern="1200" cap="none" spc="0" baseline="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6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68121" y="1787"/>
            <a:ext cx="12188823" cy="6856213"/>
          </a:xfrm>
          <a:prstGeom prst="rect">
            <a:avLst/>
          </a:prstGeom>
        </p:spPr>
      </p:pic>
      <p:sp>
        <p:nvSpPr>
          <p:cNvPr id="14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1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6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205460" y="253524"/>
            <a:ext cx="11983364" cy="599514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77145" y="1335024"/>
            <a:ext cx="11723382" cy="5039399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lang="zh-CN" altLang="en-US" sz="3200" dirty="0" smtClean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lang="zh-CN" altLang="en-US" sz="28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lang="zh-CN" altLang="en-US" sz="24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lang="zh-CN" altLang="en-US" sz="20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lang="zh-CN" altLang="en-US" sz="2000" dirty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marL="226695" lvl="0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</a:pPr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marL="609600" lvl="1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第二级</a:t>
            </a:r>
            <a:endParaRPr lang="zh-CN" altLang="en-US" dirty="0"/>
          </a:p>
          <a:p>
            <a:pPr marL="835660" lvl="2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第三级</a:t>
            </a:r>
            <a:endParaRPr lang="zh-CN" altLang="en-US" dirty="0"/>
          </a:p>
          <a:p>
            <a:pPr marL="1146810" lvl="3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第四级</a:t>
            </a:r>
            <a:endParaRPr lang="zh-CN" altLang="en-US" dirty="0"/>
          </a:p>
          <a:p>
            <a:pPr marL="1445260" lvl="4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7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0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Rectangle 11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11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77145" y="1335024"/>
            <a:ext cx="11723382" cy="5039399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320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4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7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0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Rectangle 11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8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77145" y="1795884"/>
            <a:ext cx="11723382" cy="4649239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lang="en-US" sz="3200" dirty="0" smtClean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lang="en-US" sz="28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lang="en-US" sz="24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lang="en-US" sz="20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lang="en-US" sz="2000" dirty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0"/>
          </p:nvPr>
        </p:nvSpPr>
        <p:spPr bwMode="gray">
          <a:xfrm>
            <a:off x="270421" y="853038"/>
            <a:ext cx="11723382" cy="639763"/>
          </a:xfrm>
          <a:prstGeom prst="rect">
            <a:avLst/>
          </a:prstGeom>
        </p:spPr>
        <p:txBody>
          <a:bodyPr lIns="121899" tIns="60949" rIns="121899" bIns="60949" anchor="ctr" anchorCtr="0">
            <a:norm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00" b="1"/>
            </a:lvl4pPr>
            <a:lvl5pPr marL="2437765" indent="0">
              <a:buNone/>
              <a:defRPr sz="2100" b="1"/>
            </a:lvl5pPr>
            <a:lvl6pPr marL="3047365" indent="0">
              <a:buNone/>
              <a:defRPr sz="2100" b="1"/>
            </a:lvl6pPr>
            <a:lvl7pPr marL="3656965" indent="0">
              <a:buNone/>
              <a:defRPr sz="2100" b="1"/>
            </a:lvl7pPr>
            <a:lvl8pPr marL="4266565" indent="0">
              <a:buNone/>
              <a:defRPr sz="2100" b="1"/>
            </a:lvl8pPr>
            <a:lvl9pPr marL="4876165" indent="0">
              <a:buNone/>
              <a:defRPr sz="2100" b="1"/>
            </a:lvl9pPr>
          </a:lstStyle>
          <a:p>
            <a:pPr lvl="0"/>
            <a:endParaRPr lang="en-US" dirty="0"/>
          </a:p>
        </p:txBody>
      </p:sp>
      <p:sp>
        <p:nvSpPr>
          <p:cNvPr id="9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10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1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Rectangle 11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 userDrawn="1">
            <p:ph sz="half" idx="1"/>
          </p:nvPr>
        </p:nvSpPr>
        <p:spPr bwMode="gray">
          <a:xfrm>
            <a:off x="283464" y="1335024"/>
            <a:ext cx="5605289" cy="5048191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240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" name="Content Placeholder 2"/>
          <p:cNvSpPr>
            <a:spLocks noGrp="1"/>
          </p:cNvSpPr>
          <p:nvPr userDrawn="1">
            <p:ph sz="half" idx="12"/>
          </p:nvPr>
        </p:nvSpPr>
        <p:spPr bwMode="gray">
          <a:xfrm>
            <a:off x="6247870" y="1335024"/>
            <a:ext cx="5735513" cy="5048191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240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4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6" name="Rectangle 15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24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7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222365" y="1456767"/>
            <a:ext cx="11744096" cy="4881880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dirty="0"/>
              <a:t>Click icon to create chart</a:t>
            </a:r>
            <a:endParaRPr lang="en-US" dirty="0"/>
          </a:p>
        </p:txBody>
      </p:sp>
      <p:sp>
        <p:nvSpPr>
          <p:cNvPr id="8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9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0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1" name="Rectangle 10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6" cy="6858246"/>
          </a:xfrm>
          <a:prstGeom prst="rect">
            <a:avLst/>
          </a:prstGeom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3" name="Rectangle 12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3" name="Rectangle 12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893"/>
            <a:ext cx="12188825" cy="68580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 descr="segue-back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" y="893"/>
            <a:ext cx="12188824" cy="6856214"/>
          </a:xfrm>
          <a:prstGeom prst="rect">
            <a:avLst/>
          </a:prstGeom>
        </p:spPr>
      </p:pic>
      <p:pic>
        <p:nvPicPr>
          <p:cNvPr id="4" name="Picture 2" descr="C:\Users\Kathy\Documents\Corporate PPT Template\FINAL\ppt-images\NoTexture_Closing.png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 rot="-1260000">
            <a:off x="1019492" y="3186973"/>
            <a:ext cx="10149840" cy="7623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9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  <a:endParaRPr lang="en-US" dirty="0"/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39" y="6550896"/>
            <a:ext cx="10839573" cy="153888"/>
          </a:xfrm>
        </p:spPr>
        <p:txBody>
          <a:bodyPr lIns="0">
            <a:spAutoFit/>
          </a:bodyPr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0" name="Rectangle 19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  <a:endParaRPr lang="en-US" dirty="0"/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0"/>
            <a:endParaRPr lang="en-US" dirty="0"/>
          </a:p>
        </p:txBody>
      </p: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  <p:sp>
        <p:nvSpPr>
          <p:cNvPr id="6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815120" y="3464892"/>
            <a:ext cx="1200544" cy="1199183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>
              <a:defRPr sz="10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9158288" y="4770438"/>
            <a:ext cx="1689100" cy="198437"/>
          </a:xfrm>
          <a:prstGeom prst="rect">
            <a:avLst/>
          </a:prstGeom>
        </p:spPr>
        <p:txBody>
          <a:bodyPr lIns="0" tIns="45720" rIns="45720"/>
          <a:lstStyle>
            <a:lvl1pPr marL="0" indent="0" algn="r">
              <a:buFontTx/>
              <a:buNone/>
              <a:defRPr sz="1100"/>
            </a:lvl1pPr>
            <a:lvl2pPr marL="341630" indent="0" algn="r">
              <a:buFontTx/>
              <a:buNone/>
              <a:defRPr sz="1100"/>
            </a:lvl2pPr>
            <a:lvl3pPr marL="679450" indent="0" algn="r">
              <a:buFontTx/>
              <a:buNone/>
              <a:defRPr sz="1100"/>
            </a:lvl3pPr>
            <a:lvl4pPr marL="966470" indent="0" algn="r">
              <a:buFontTx/>
              <a:buNone/>
              <a:defRPr sz="1100"/>
            </a:lvl4pPr>
            <a:lvl5pPr marL="1146175" indent="0" algn="r">
              <a:buFontTx/>
              <a:buNone/>
              <a:defRPr sz="1100"/>
            </a:lvl5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@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twitterhandle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9815120" y="4664439"/>
            <a:ext cx="1200544" cy="305126"/>
            <a:chOff x="9815120" y="4664439"/>
            <a:chExt cx="1200544" cy="305126"/>
          </a:xfrm>
          <a:solidFill>
            <a:srgbClr val="4AC0E0"/>
          </a:solidFill>
        </p:grpSpPr>
        <p:sp>
          <p:nvSpPr>
            <p:cNvPr id="69" name="Rectangle 68"/>
            <p:cNvSpPr/>
            <p:nvPr userDrawn="1"/>
          </p:nvSpPr>
          <p:spPr bwMode="black">
            <a:xfrm>
              <a:off x="9815120" y="4664439"/>
              <a:ext cx="1200544" cy="106726"/>
            </a:xfrm>
            <a:prstGeom prst="rect">
              <a:avLst/>
            </a:pr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18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70" name="Rectangle 45"/>
            <p:cNvSpPr/>
            <p:nvPr userDrawn="1"/>
          </p:nvSpPr>
          <p:spPr bwMode="black">
            <a:xfrm>
              <a:off x="10853530" y="4771165"/>
              <a:ext cx="162133" cy="198400"/>
            </a:xfrm>
            <a:custGeom>
              <a:avLst/>
              <a:gdLst>
                <a:gd name="connsiteX0" fmla="*/ 0 w 1200544"/>
                <a:gd name="connsiteY0" fmla="*/ 0 h 106726"/>
                <a:gd name="connsiteX1" fmla="*/ 1200544 w 1200544"/>
                <a:gd name="connsiteY1" fmla="*/ 0 h 106726"/>
                <a:gd name="connsiteX2" fmla="*/ 1200544 w 1200544"/>
                <a:gd name="connsiteY2" fmla="*/ 106726 h 106726"/>
                <a:gd name="connsiteX3" fmla="*/ 0 w 1200544"/>
                <a:gd name="connsiteY3" fmla="*/ 106726 h 106726"/>
                <a:gd name="connsiteX4" fmla="*/ 0 w 1200544"/>
                <a:gd name="connsiteY4" fmla="*/ 0 h 106726"/>
                <a:gd name="connsiteX0-1" fmla="*/ 0 w 1200544"/>
                <a:gd name="connsiteY0-2" fmla="*/ 0 h 106726"/>
                <a:gd name="connsiteX1-3" fmla="*/ 1200544 w 1200544"/>
                <a:gd name="connsiteY1-4" fmla="*/ 0 h 106726"/>
                <a:gd name="connsiteX2-5" fmla="*/ 0 w 1200544"/>
                <a:gd name="connsiteY2-6" fmla="*/ 106726 h 106726"/>
                <a:gd name="connsiteX3-7" fmla="*/ 0 w 1200544"/>
                <a:gd name="connsiteY3-8" fmla="*/ 0 h 1067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0544" h="106726">
                  <a:moveTo>
                    <a:pt x="0" y="0"/>
                  </a:moveTo>
                  <a:lnTo>
                    <a:pt x="1200544" y="0"/>
                  </a:lnTo>
                  <a:lnTo>
                    <a:pt x="0" y="1067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1800" kern="0">
                <a:solidFill>
                  <a:sysClr val="window" lastClr="FFFFFF"/>
                </a:solidFill>
              </a:endParaRPr>
            </a:p>
          </p:txBody>
        </p:sp>
      </p:grpSp>
      <p:sp>
        <p:nvSpPr>
          <p:cNvPr id="54" name="Rectangle 53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39" y="6550896"/>
            <a:ext cx="10839573" cy="153888"/>
          </a:xfrm>
        </p:spPr>
        <p:txBody>
          <a:bodyPr lIns="0">
            <a:spAutoFit/>
          </a:bodyPr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0412" cy="6857107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black">
          <a:xfrm>
            <a:off x="0" y="6384631"/>
            <a:ext cx="12192000" cy="4733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384631"/>
            <a:ext cx="12188952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25400" dist="127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50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sz="100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4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1764792" y="1709928"/>
            <a:ext cx="9582912" cy="28529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algn="l" defTabSz="1219200" rtl="0" eaLnBrk="1" latinLnBrk="0" hangingPunct="1">
              <a:lnSpc>
                <a:spcPts val="6480"/>
              </a:lnSpc>
              <a:spcBef>
                <a:spcPct val="0"/>
              </a:spcBef>
              <a:buNone/>
              <a:defRPr lang="en-US" sz="4800" b="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section header title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1524" y="0"/>
            <a:ext cx="12188952" cy="71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 bwMode="white">
          <a:xfrm>
            <a:off x="1764792" y="4589463"/>
            <a:ext cx="9582658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 text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 bwMode="white">
          <a:xfrm>
            <a:off x="1651781" y="4563269"/>
            <a:ext cx="0" cy="1816894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 bwMode="gray">
          <a:xfrm>
            <a:off x="1592345" y="6329604"/>
            <a:ext cx="118872" cy="11887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Freeform 5"/>
          <p:cNvSpPr>
            <a:spLocks noEditPoints="1"/>
          </p:cNvSpPr>
          <p:nvPr userDrawn="1"/>
        </p:nvSpPr>
        <p:spPr bwMode="white">
          <a:xfrm>
            <a:off x="1171990" y="4087549"/>
            <a:ext cx="347589" cy="346881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206 w 412"/>
              <a:gd name="T11" fmla="*/ 376 h 412"/>
              <a:gd name="T12" fmla="*/ 36 w 412"/>
              <a:gd name="T13" fmla="*/ 206 h 412"/>
              <a:gd name="T14" fmla="*/ 206 w 412"/>
              <a:gd name="T15" fmla="*/ 36 h 412"/>
              <a:gd name="T16" fmla="*/ 376 w 412"/>
              <a:gd name="T17" fmla="*/ 206 h 412"/>
              <a:gd name="T18" fmla="*/ 206 w 412"/>
              <a:gd name="T19" fmla="*/ 376 h 412"/>
              <a:gd name="T20" fmla="*/ 328 w 412"/>
              <a:gd name="T21" fmla="*/ 206 h 412"/>
              <a:gd name="T22" fmla="*/ 260 w 412"/>
              <a:gd name="T23" fmla="*/ 274 h 412"/>
              <a:gd name="T24" fmla="*/ 222 w 412"/>
              <a:gd name="T25" fmla="*/ 274 h 412"/>
              <a:gd name="T26" fmla="*/ 271 w 412"/>
              <a:gd name="T27" fmla="*/ 225 h 412"/>
              <a:gd name="T28" fmla="*/ 90 w 412"/>
              <a:gd name="T29" fmla="*/ 225 h 412"/>
              <a:gd name="T30" fmla="*/ 90 w 412"/>
              <a:gd name="T31" fmla="*/ 218 h 412"/>
              <a:gd name="T32" fmla="*/ 90 w 412"/>
              <a:gd name="T33" fmla="*/ 194 h 412"/>
              <a:gd name="T34" fmla="*/ 90 w 412"/>
              <a:gd name="T35" fmla="*/ 187 h 412"/>
              <a:gd name="T36" fmla="*/ 271 w 412"/>
              <a:gd name="T37" fmla="*/ 187 h 412"/>
              <a:gd name="T38" fmla="*/ 222 w 412"/>
              <a:gd name="T39" fmla="*/ 138 h 412"/>
              <a:gd name="T40" fmla="*/ 260 w 412"/>
              <a:gd name="T41" fmla="*/ 138 h 412"/>
              <a:gd name="T42" fmla="*/ 328 w 412"/>
              <a:gd name="T43" fmla="*/ 20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19"/>
                  <a:pt x="92" y="412"/>
                  <a:pt x="206" y="412"/>
                </a:cubicBezTo>
                <a:cubicBezTo>
                  <a:pt x="320" y="412"/>
                  <a:pt x="412" y="319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206" y="376"/>
                </a:moveTo>
                <a:cubicBezTo>
                  <a:pt x="112" y="376"/>
                  <a:pt x="36" y="300"/>
                  <a:pt x="36" y="206"/>
                </a:cubicBezTo>
                <a:cubicBezTo>
                  <a:pt x="36" y="112"/>
                  <a:pt x="112" y="36"/>
                  <a:pt x="206" y="36"/>
                </a:cubicBezTo>
                <a:cubicBezTo>
                  <a:pt x="300" y="36"/>
                  <a:pt x="376" y="112"/>
                  <a:pt x="376" y="206"/>
                </a:cubicBezTo>
                <a:cubicBezTo>
                  <a:pt x="376" y="300"/>
                  <a:pt x="300" y="376"/>
                  <a:pt x="206" y="376"/>
                </a:cubicBezTo>
                <a:close/>
                <a:moveTo>
                  <a:pt x="328" y="206"/>
                </a:moveTo>
                <a:cubicBezTo>
                  <a:pt x="260" y="274"/>
                  <a:pt x="260" y="274"/>
                  <a:pt x="260" y="274"/>
                </a:cubicBezTo>
                <a:cubicBezTo>
                  <a:pt x="222" y="274"/>
                  <a:pt x="222" y="274"/>
                  <a:pt x="222" y="274"/>
                </a:cubicBezTo>
                <a:cubicBezTo>
                  <a:pt x="271" y="225"/>
                  <a:pt x="271" y="225"/>
                  <a:pt x="271" y="225"/>
                </a:cubicBezTo>
                <a:cubicBezTo>
                  <a:pt x="90" y="225"/>
                  <a:pt x="90" y="225"/>
                  <a:pt x="90" y="225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271" y="187"/>
                  <a:pt x="271" y="187"/>
                  <a:pt x="271" y="187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60" y="138"/>
                  <a:pt x="260" y="138"/>
                  <a:pt x="260" y="138"/>
                </a:cubicBezTo>
                <a:lnTo>
                  <a:pt x="328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 bwMode="gray">
          <a:xfrm>
            <a:off x="1828170" y="1519963"/>
            <a:ext cx="8535661" cy="4341742"/>
            <a:chOff x="1828170" y="1258957"/>
            <a:chExt cx="8535661" cy="4341742"/>
          </a:xfrm>
          <a:solidFill>
            <a:schemeClr val="bg1">
              <a:lumMod val="85000"/>
            </a:schemeClr>
          </a:solidFill>
        </p:grpSpPr>
        <p:sp>
          <p:nvSpPr>
            <p:cNvPr id="5" name="Freeform 9"/>
            <p:cNvSpPr/>
            <p:nvPr userDrawn="1"/>
          </p:nvSpPr>
          <p:spPr bwMode="gray">
            <a:xfrm>
              <a:off x="5610226" y="4994274"/>
              <a:ext cx="974725" cy="606425"/>
            </a:xfrm>
            <a:custGeom>
              <a:avLst/>
              <a:gdLst>
                <a:gd name="T0" fmla="*/ 122 w 257"/>
                <a:gd name="T1" fmla="*/ 155 h 159"/>
                <a:gd name="T2" fmla="*/ 4 w 257"/>
                <a:gd name="T3" fmla="*/ 12 h 159"/>
                <a:gd name="T4" fmla="*/ 10 w 257"/>
                <a:gd name="T5" fmla="*/ 0 h 159"/>
                <a:gd name="T6" fmla="*/ 247 w 257"/>
                <a:gd name="T7" fmla="*/ 0 h 159"/>
                <a:gd name="T8" fmla="*/ 253 w 257"/>
                <a:gd name="T9" fmla="*/ 12 h 159"/>
                <a:gd name="T10" fmla="*/ 134 w 257"/>
                <a:gd name="T11" fmla="*/ 155 h 159"/>
                <a:gd name="T12" fmla="*/ 122 w 257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59">
                  <a:moveTo>
                    <a:pt x="122" y="155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0" y="7"/>
                    <a:pt x="3" y="0"/>
                    <a:pt x="1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3" y="0"/>
                    <a:pt x="257" y="7"/>
                    <a:pt x="253" y="12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1" y="159"/>
                    <a:pt x="125" y="159"/>
                    <a:pt x="122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 bwMode="gray">
            <a:xfrm>
              <a:off x="1828170" y="1258957"/>
              <a:ext cx="8535661" cy="3893151"/>
            </a:xfrm>
            <a:prstGeom prst="roundRect">
              <a:avLst>
                <a:gd name="adj" fmla="val 54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Rectangle 1"/>
          <p:cNvSpPr/>
          <p:nvPr userDrawn="1"/>
        </p:nvSpPr>
        <p:spPr>
          <a:xfrm>
            <a:off x="0" y="893"/>
            <a:ext cx="12188825" cy="685710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5853433" y="1260545"/>
            <a:ext cx="485134" cy="485134"/>
            <a:chOff x="5853433" y="734066"/>
            <a:chExt cx="485134" cy="48513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886450" y="767634"/>
              <a:ext cx="419098" cy="4190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gray">
            <a:xfrm>
              <a:off x="5853433" y="734066"/>
              <a:ext cx="485134" cy="485134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206 w 412"/>
                <a:gd name="T11" fmla="*/ 376 h 412"/>
                <a:gd name="T12" fmla="*/ 36 w 412"/>
                <a:gd name="T13" fmla="*/ 206 h 412"/>
                <a:gd name="T14" fmla="*/ 206 w 412"/>
                <a:gd name="T15" fmla="*/ 36 h 412"/>
                <a:gd name="T16" fmla="*/ 376 w 412"/>
                <a:gd name="T17" fmla="*/ 206 h 412"/>
                <a:gd name="T18" fmla="*/ 206 w 412"/>
                <a:gd name="T19" fmla="*/ 376 h 412"/>
                <a:gd name="T20" fmla="*/ 189 w 412"/>
                <a:gd name="T21" fmla="*/ 262 h 412"/>
                <a:gd name="T22" fmla="*/ 125 w 412"/>
                <a:gd name="T23" fmla="*/ 262 h 412"/>
                <a:gd name="T24" fmla="*/ 125 w 412"/>
                <a:gd name="T25" fmla="*/ 216 h 412"/>
                <a:gd name="T26" fmla="*/ 130 w 412"/>
                <a:gd name="T27" fmla="*/ 172 h 412"/>
                <a:gd name="T28" fmla="*/ 148 w 412"/>
                <a:gd name="T29" fmla="*/ 143 h 412"/>
                <a:gd name="T30" fmla="*/ 182 w 412"/>
                <a:gd name="T31" fmla="*/ 123 h 412"/>
                <a:gd name="T32" fmla="*/ 194 w 412"/>
                <a:gd name="T33" fmla="*/ 150 h 412"/>
                <a:gd name="T34" fmla="*/ 167 w 412"/>
                <a:gd name="T35" fmla="*/ 167 h 412"/>
                <a:gd name="T36" fmla="*/ 158 w 412"/>
                <a:gd name="T37" fmla="*/ 198 h 412"/>
                <a:gd name="T38" fmla="*/ 189 w 412"/>
                <a:gd name="T39" fmla="*/ 198 h 412"/>
                <a:gd name="T40" fmla="*/ 189 w 412"/>
                <a:gd name="T41" fmla="*/ 262 h 412"/>
                <a:gd name="T42" fmla="*/ 278 w 412"/>
                <a:gd name="T43" fmla="*/ 262 h 412"/>
                <a:gd name="T44" fmla="*/ 214 w 412"/>
                <a:gd name="T45" fmla="*/ 262 h 412"/>
                <a:gd name="T46" fmla="*/ 214 w 412"/>
                <a:gd name="T47" fmla="*/ 216 h 412"/>
                <a:gd name="T48" fmla="*/ 219 w 412"/>
                <a:gd name="T49" fmla="*/ 172 h 412"/>
                <a:gd name="T50" fmla="*/ 237 w 412"/>
                <a:gd name="T51" fmla="*/ 143 h 412"/>
                <a:gd name="T52" fmla="*/ 270 w 412"/>
                <a:gd name="T53" fmla="*/ 123 h 412"/>
                <a:gd name="T54" fmla="*/ 283 w 412"/>
                <a:gd name="T55" fmla="*/ 150 h 412"/>
                <a:gd name="T56" fmla="*/ 255 w 412"/>
                <a:gd name="T57" fmla="*/ 167 h 412"/>
                <a:gd name="T58" fmla="*/ 247 w 412"/>
                <a:gd name="T59" fmla="*/ 198 h 412"/>
                <a:gd name="T60" fmla="*/ 278 w 412"/>
                <a:gd name="T61" fmla="*/ 198 h 412"/>
                <a:gd name="T62" fmla="*/ 278 w 412"/>
                <a:gd name="T63" fmla="*/ 26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3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3"/>
                    <a:pt x="320" y="0"/>
                    <a:pt x="206" y="0"/>
                  </a:cubicBezTo>
                  <a:close/>
                  <a:moveTo>
                    <a:pt x="206" y="376"/>
                  </a:moveTo>
                  <a:cubicBezTo>
                    <a:pt x="112" y="376"/>
                    <a:pt x="36" y="300"/>
                    <a:pt x="36" y="206"/>
                  </a:cubicBezTo>
                  <a:cubicBezTo>
                    <a:pt x="36" y="112"/>
                    <a:pt x="112" y="36"/>
                    <a:pt x="206" y="36"/>
                  </a:cubicBezTo>
                  <a:cubicBezTo>
                    <a:pt x="300" y="36"/>
                    <a:pt x="376" y="112"/>
                    <a:pt x="376" y="206"/>
                  </a:cubicBezTo>
                  <a:cubicBezTo>
                    <a:pt x="376" y="300"/>
                    <a:pt x="300" y="376"/>
                    <a:pt x="206" y="376"/>
                  </a:cubicBezTo>
                  <a:close/>
                  <a:moveTo>
                    <a:pt x="189" y="262"/>
                  </a:moveTo>
                  <a:cubicBezTo>
                    <a:pt x="125" y="262"/>
                    <a:pt x="125" y="262"/>
                    <a:pt x="125" y="262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5" y="197"/>
                    <a:pt x="127" y="183"/>
                    <a:pt x="130" y="172"/>
                  </a:cubicBezTo>
                  <a:cubicBezTo>
                    <a:pt x="133" y="161"/>
                    <a:pt x="139" y="152"/>
                    <a:pt x="148" y="143"/>
                  </a:cubicBezTo>
                  <a:cubicBezTo>
                    <a:pt x="157" y="135"/>
                    <a:pt x="168" y="128"/>
                    <a:pt x="182" y="123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82" y="154"/>
                    <a:pt x="172" y="160"/>
                    <a:pt x="167" y="167"/>
                  </a:cubicBezTo>
                  <a:cubicBezTo>
                    <a:pt x="161" y="175"/>
                    <a:pt x="158" y="185"/>
                    <a:pt x="158" y="198"/>
                  </a:cubicBezTo>
                  <a:cubicBezTo>
                    <a:pt x="189" y="198"/>
                    <a:pt x="189" y="198"/>
                    <a:pt x="189" y="198"/>
                  </a:cubicBezTo>
                  <a:lnTo>
                    <a:pt x="189" y="262"/>
                  </a:lnTo>
                  <a:close/>
                  <a:moveTo>
                    <a:pt x="278" y="262"/>
                  </a:moveTo>
                  <a:cubicBezTo>
                    <a:pt x="214" y="262"/>
                    <a:pt x="214" y="262"/>
                    <a:pt x="214" y="262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197"/>
                    <a:pt x="215" y="182"/>
                    <a:pt x="219" y="172"/>
                  </a:cubicBezTo>
                  <a:cubicBezTo>
                    <a:pt x="222" y="161"/>
                    <a:pt x="228" y="152"/>
                    <a:pt x="237" y="143"/>
                  </a:cubicBezTo>
                  <a:cubicBezTo>
                    <a:pt x="246" y="135"/>
                    <a:pt x="257" y="128"/>
                    <a:pt x="270" y="123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70" y="154"/>
                    <a:pt x="261" y="160"/>
                    <a:pt x="255" y="167"/>
                  </a:cubicBezTo>
                  <a:cubicBezTo>
                    <a:pt x="250" y="175"/>
                    <a:pt x="247" y="185"/>
                    <a:pt x="247" y="198"/>
                  </a:cubicBezTo>
                  <a:cubicBezTo>
                    <a:pt x="278" y="198"/>
                    <a:pt x="278" y="198"/>
                    <a:pt x="278" y="198"/>
                  </a:cubicBezTo>
                  <a:lnTo>
                    <a:pt x="278" y="2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>
          <a:xfrm>
            <a:off x="2795848" y="4437853"/>
            <a:ext cx="660030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 userDrawn="1"/>
        </p:nvGrpSpPr>
        <p:grpSpPr>
          <a:xfrm>
            <a:off x="3619912" y="4738254"/>
            <a:ext cx="4952177" cy="283924"/>
            <a:chOff x="587076" y="4891945"/>
            <a:chExt cx="6379553" cy="365760"/>
          </a:xfrm>
        </p:grpSpPr>
        <p:pic>
          <p:nvPicPr>
            <p:cNvPr id="14" name="Picture 2" descr="C:\Users\kathyp\Documents\00_Brand-Resources\Multimode Elements\Multimode Icons\PNG\Multimode-Icon_HANG.png"/>
            <p:cNvPicPr>
              <a:picLocks noChangeAspect="1" noChangeArrowheads="1"/>
            </p:cNvPicPr>
            <p:nvPr userDrawn="1"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8707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C:\Users\kathyp\Documents\00_Brand-Resources\Multimode Elements\Multimode Icons\PNG\Multimode-Icon_HOLD.png"/>
            <p:cNvPicPr>
              <a:picLocks noChangeAspect="1" noChangeArrowheads="1"/>
            </p:cNvPicPr>
            <p:nvPr userDrawn="1"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300860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kathyp\Documents\00_Brand-Resources\Multimode Elements\Multimode Icons\PNG\Multimode-Icon_LAPTOP.png"/>
            <p:cNvPicPr>
              <a:picLocks noChangeAspect="1" noChangeArrowheads="1"/>
            </p:cNvPicPr>
            <p:nvPr userDrawn="1"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658247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C:\Users\kathyp\Documents\00_Brand-Resources\Multimode Elements\Multimode Icons\PNG\Multimode-Icon_STAND.png"/>
            <p:cNvPicPr>
              <a:picLocks noChangeAspect="1" noChangeArrowheads="1"/>
            </p:cNvPicPr>
            <p:nvPr userDrawn="1"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72842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C:\Users\kathyp\Documents\00_Brand-Resources\Multimode Elements\Multimode Icons\PNG\Multimode-Icon_STAND-Tablet.png"/>
            <p:cNvPicPr>
              <a:picLocks noChangeAspect="1" noChangeArrowheads="1"/>
            </p:cNvPicPr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442212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7" descr="C:\Users\kathyp\Documents\00_Brand-Resources\Multimode Elements\Multimode Icons\PNG\Multimode-Icon_TABLE.png"/>
            <p:cNvPicPr>
              <a:picLocks noChangeAspect="1" noChangeArrowheads="1"/>
            </p:cNvPicPr>
            <p:nvPr userDrawn="1"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3799599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C:\Users\kathyp\Documents\00_Brand-Resources\Multimode Elements\Multimode Icons\PNG\Multimode-Icon_TABLET.png"/>
            <p:cNvPicPr>
              <a:picLocks noChangeAspect="1" noChangeArrowheads="1"/>
            </p:cNvPicPr>
            <p:nvPr userDrawn="1"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415698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9" descr="C:\Users\kathyp\Documents\00_Brand-Resources\Multimode Elements\Multimode Icons\PNG\Multimode-Icon_TENT.png"/>
            <p:cNvPicPr>
              <a:picLocks noChangeAspect="1" noChangeArrowheads="1"/>
            </p:cNvPicPr>
            <p:nvPr userDrawn="1"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5583564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" descr="C:\Users\kathyp\Documents\00_Brand-Resources\Multimode Elements\Multimode Icons\PNG\Multimode-Icon_TILT.png"/>
            <p:cNvPicPr>
              <a:picLocks noChangeAspect="1" noChangeArrowheads="1"/>
            </p:cNvPicPr>
            <p:nvPr userDrawn="1"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629734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1" descr="C:\Users\kathyp\Documents\00_Brand-Resources\Multimode Elements\Multimode Icons\PNG\Multimode-Icon_TV.png"/>
            <p:cNvPicPr>
              <a:picLocks noChangeAspect="1" noChangeArrowheads="1"/>
            </p:cNvPicPr>
            <p:nvPr userDrawn="1"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6654743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175"/>
            <p:cNvGrpSpPr/>
            <p:nvPr userDrawn="1"/>
          </p:nvGrpSpPr>
          <p:grpSpPr>
            <a:xfrm>
              <a:off x="2015634" y="4917112"/>
              <a:ext cx="310896" cy="310896"/>
              <a:chOff x="2024598" y="5468108"/>
              <a:chExt cx="310896" cy="310896"/>
            </a:xfrm>
          </p:grpSpPr>
          <p:sp>
            <p:nvSpPr>
              <p:cNvPr id="46" name="Oval 45"/>
              <p:cNvSpPr/>
              <p:nvPr userDrawn="1"/>
            </p:nvSpPr>
            <p:spPr>
              <a:xfrm>
                <a:off x="2024598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 userDrawn="1"/>
            </p:nvPicPr>
            <p:blipFill>
              <a:blip r:embed="rId13" cstate="screen"/>
              <a:stretch>
                <a:fillRect/>
              </a:stretch>
            </p:blipFill>
            <p:spPr>
              <a:xfrm>
                <a:off x="2118814" y="5509256"/>
                <a:ext cx="122464" cy="228600"/>
              </a:xfrm>
              <a:prstGeom prst="rect">
                <a:avLst/>
              </a:prstGeom>
            </p:spPr>
          </p:pic>
        </p:grpSp>
        <p:grpSp>
          <p:nvGrpSpPr>
            <p:cNvPr id="25" name="Group 178"/>
            <p:cNvGrpSpPr/>
            <p:nvPr userDrawn="1"/>
          </p:nvGrpSpPr>
          <p:grpSpPr>
            <a:xfrm>
              <a:off x="3085815" y="4917112"/>
              <a:ext cx="310896" cy="310896"/>
              <a:chOff x="3094779" y="5468108"/>
              <a:chExt cx="310896" cy="310896"/>
            </a:xfrm>
          </p:grpSpPr>
          <p:sp>
            <p:nvSpPr>
              <p:cNvPr id="44" name="Oval 43"/>
              <p:cNvSpPr/>
              <p:nvPr userDrawn="1"/>
            </p:nvSpPr>
            <p:spPr>
              <a:xfrm>
                <a:off x="3094779" y="5468108"/>
                <a:ext cx="310896" cy="3108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5" name="Picture 9" descr="C:\Users\yhwang\Desktop\WW Design\Multimode Icons\twitter-01.png"/>
              <p:cNvPicPr>
                <a:picLocks noChangeAspect="1" noChangeArrowheads="1"/>
              </p:cNvPicPr>
              <p:nvPr userDrawn="1"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094779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6" name="Group 181"/>
            <p:cNvGrpSpPr/>
            <p:nvPr userDrawn="1"/>
          </p:nvGrpSpPr>
          <p:grpSpPr>
            <a:xfrm>
              <a:off x="944463" y="4917112"/>
              <a:ext cx="310896" cy="310896"/>
              <a:chOff x="953427" y="5468108"/>
              <a:chExt cx="310896" cy="310896"/>
            </a:xfrm>
          </p:grpSpPr>
          <p:sp>
            <p:nvSpPr>
              <p:cNvPr id="42" name="Oval 41"/>
              <p:cNvSpPr/>
              <p:nvPr userDrawn="1"/>
            </p:nvSpPr>
            <p:spPr>
              <a:xfrm>
                <a:off x="953427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3" name="Picture 5" descr="C:\Users\yhwang\Desktop\WW Design\Multimode Icons\globe-01.png"/>
              <p:cNvPicPr>
                <a:picLocks noChangeAspect="1" noChangeArrowheads="1"/>
              </p:cNvPicPr>
              <p:nvPr userDrawn="1"/>
            </p:nvPicPr>
            <p:blipFill>
              <a:blip r:embed="rId15" cstate="screen"/>
              <a:srcRect/>
              <a:stretch>
                <a:fillRect/>
              </a:stretch>
            </p:blipFill>
            <p:spPr bwMode="auto">
              <a:xfrm>
                <a:off x="980859" y="5495540"/>
                <a:ext cx="256032" cy="256032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Group 255"/>
            <p:cNvGrpSpPr/>
            <p:nvPr userDrawn="1"/>
          </p:nvGrpSpPr>
          <p:grpSpPr>
            <a:xfrm>
              <a:off x="2346864" y="4891945"/>
              <a:ext cx="365760" cy="365760"/>
              <a:chOff x="2355828" y="5442941"/>
              <a:chExt cx="365760" cy="365760"/>
            </a:xfrm>
          </p:grpSpPr>
          <p:sp>
            <p:nvSpPr>
              <p:cNvPr id="40" name="Oval 39"/>
              <p:cNvSpPr/>
              <p:nvPr userDrawn="1"/>
            </p:nvSpPr>
            <p:spPr>
              <a:xfrm>
                <a:off x="2380995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1" name="Picture 2" descr="C:\Users\yhwang\Desktop\WW Design\Multimode Icons\chain-01.png"/>
              <p:cNvPicPr>
                <a:picLocks noChangeAspect="1" noChangeArrowheads="1"/>
              </p:cNvPicPr>
              <p:nvPr userDrawn="1"/>
            </p:nvPicPr>
            <p:blipFill>
              <a:blip r:embed="rId16" cstate="screen"/>
              <a:srcRect/>
              <a:stretch>
                <a:fillRect/>
              </a:stretch>
            </p:blipFill>
            <p:spPr bwMode="auto">
              <a:xfrm>
                <a:off x="2355828" y="5442941"/>
                <a:ext cx="365760" cy="365760"/>
              </a:xfrm>
              <a:prstGeom prst="rect">
                <a:avLst/>
              </a:prstGeom>
              <a:noFill/>
            </p:spPr>
          </p:pic>
        </p:grpSp>
        <p:grpSp>
          <p:nvGrpSpPr>
            <p:cNvPr id="28" name="Group 258"/>
            <p:cNvGrpSpPr/>
            <p:nvPr userDrawn="1"/>
          </p:nvGrpSpPr>
          <p:grpSpPr>
            <a:xfrm>
              <a:off x="5227167" y="4917112"/>
              <a:ext cx="310896" cy="310896"/>
              <a:chOff x="5236131" y="5468108"/>
              <a:chExt cx="310896" cy="310896"/>
            </a:xfrm>
          </p:grpSpPr>
          <p:sp>
            <p:nvSpPr>
              <p:cNvPr id="38" name="Oval 37"/>
              <p:cNvSpPr/>
              <p:nvPr userDrawn="1"/>
            </p:nvSpPr>
            <p:spPr>
              <a:xfrm>
                <a:off x="5236131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9" name="Picture 38" descr="C:\Users\yhwang\Desktop\WW Design\Multimode Icons\facebook-01.png"/>
              <p:cNvPicPr>
                <a:picLocks noChangeAspect="1" noChangeArrowheads="1"/>
              </p:cNvPicPr>
              <p:nvPr userDrawn="1"/>
            </p:nvPicPr>
            <p:blipFill>
              <a:blip r:embed="rId17" cstate="screen"/>
              <a:srcRect/>
              <a:stretch>
                <a:fillRect/>
              </a:stretch>
            </p:blipFill>
            <p:spPr bwMode="auto">
              <a:xfrm>
                <a:off x="5236131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9" name="Group 261"/>
            <p:cNvGrpSpPr/>
            <p:nvPr userDrawn="1"/>
          </p:nvGrpSpPr>
          <p:grpSpPr>
            <a:xfrm>
              <a:off x="4514373" y="4917112"/>
              <a:ext cx="310896" cy="310896"/>
              <a:chOff x="4523337" y="5468108"/>
              <a:chExt cx="310896" cy="310896"/>
            </a:xfrm>
          </p:grpSpPr>
          <p:sp>
            <p:nvSpPr>
              <p:cNvPr id="36" name="Oval 35"/>
              <p:cNvSpPr/>
              <p:nvPr userDrawn="1"/>
            </p:nvSpPr>
            <p:spPr>
              <a:xfrm>
                <a:off x="4523337" y="5468108"/>
                <a:ext cx="310896" cy="3108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7" name="Picture 7" descr="C:\Users\yhwang\Desktop\WW Design\Multimode Icons\server-01.png"/>
              <p:cNvPicPr>
                <a:picLocks noChangeAspect="1" noChangeArrowheads="1"/>
              </p:cNvPicPr>
              <p:nvPr userDrawn="1"/>
            </p:nvPicPr>
            <p:blipFill>
              <a:blip r:embed="rId18" cstate="screen"/>
              <a:srcRect/>
              <a:stretch>
                <a:fillRect/>
              </a:stretch>
            </p:blipFill>
            <p:spPr bwMode="auto">
              <a:xfrm>
                <a:off x="4523337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0" name="Group 264"/>
            <p:cNvGrpSpPr/>
            <p:nvPr userDrawn="1"/>
          </p:nvGrpSpPr>
          <p:grpSpPr>
            <a:xfrm>
              <a:off x="4870770" y="4917112"/>
              <a:ext cx="310896" cy="310896"/>
              <a:chOff x="4879734" y="5468108"/>
              <a:chExt cx="310896" cy="310896"/>
            </a:xfrm>
          </p:grpSpPr>
          <p:sp>
            <p:nvSpPr>
              <p:cNvPr id="34" name="Oval 33"/>
              <p:cNvSpPr/>
              <p:nvPr userDrawn="1"/>
            </p:nvSpPr>
            <p:spPr>
              <a:xfrm>
                <a:off x="4879734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5" name="Picture 6" descr="C:\Users\yhwang\Desktop\WW Design\Multimode Icons\network-01.png"/>
              <p:cNvPicPr>
                <a:picLocks noChangeAspect="1" noChangeArrowheads="1"/>
              </p:cNvPicPr>
              <p:nvPr userDrawn="1"/>
            </p:nvPicPr>
            <p:blipFill>
              <a:blip r:embed="rId19" cstate="screen"/>
              <a:srcRect/>
              <a:stretch>
                <a:fillRect/>
              </a:stretch>
            </p:blipFill>
            <p:spPr bwMode="auto">
              <a:xfrm>
                <a:off x="4879734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1" name="Group 267"/>
            <p:cNvGrpSpPr/>
            <p:nvPr userDrawn="1"/>
          </p:nvGrpSpPr>
          <p:grpSpPr>
            <a:xfrm>
              <a:off x="5940951" y="4917112"/>
              <a:ext cx="310896" cy="310896"/>
              <a:chOff x="5949915" y="5468108"/>
              <a:chExt cx="310896" cy="310896"/>
            </a:xfrm>
          </p:grpSpPr>
          <p:sp>
            <p:nvSpPr>
              <p:cNvPr id="32" name="Oval 31"/>
              <p:cNvSpPr/>
              <p:nvPr userDrawn="1"/>
            </p:nvSpPr>
            <p:spPr>
              <a:xfrm>
                <a:off x="5949915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3" name="Picture 8" descr="C:\Users\yhwang\Desktop\WW Design\Multimode Icons\think_light-01.png"/>
              <p:cNvPicPr>
                <a:picLocks noChangeAspect="1" noChangeArrowheads="1"/>
              </p:cNvPicPr>
              <p:nvPr userDrawn="1"/>
            </p:nvPicPr>
            <p:blipFill>
              <a:blip r:embed="rId20" cstate="screen"/>
              <a:srcRect/>
              <a:stretch>
                <a:fillRect/>
              </a:stretch>
            </p:blipFill>
            <p:spPr bwMode="auto">
              <a:xfrm>
                <a:off x="5949915" y="5468108"/>
                <a:ext cx="310896" cy="310896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187" y="2009776"/>
            <a:ext cx="6971627" cy="2231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9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4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11748699" y="6395714"/>
            <a:ext cx="443301" cy="322249"/>
          </a:xfrm>
          <a:prstGeom prst="rect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slide number"/>
          <p:cNvSpPr txBox="1"/>
          <p:nvPr userDrawn="1"/>
        </p:nvSpPr>
        <p:spPr bwMode="white">
          <a:xfrm>
            <a:off x="11748699" y="6389258"/>
            <a:ext cx="450345" cy="2462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 algn="ctr"/>
            <a:fld id="{6EA5B71A-1B18-4E34-A48F-65DC4937AA99}" type="slidenum">
              <a:rPr lang="en-US" smtClean="0"/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04982" y="5505441"/>
            <a:ext cx="1330737" cy="443301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11073384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11073384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Conten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591056"/>
            <a:ext cx="11073384" cy="4798202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0"/>
          </p:nvPr>
        </p:nvSpPr>
        <p:spPr bwMode="gray">
          <a:xfrm>
            <a:off x="557784" y="914400"/>
            <a:ext cx="11073384" cy="29260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00" b="1"/>
            </a:lvl4pPr>
            <a:lvl5pPr marL="2437765" indent="0">
              <a:buNone/>
              <a:defRPr sz="2100" b="1"/>
            </a:lvl5pPr>
            <a:lvl6pPr marL="3047365" indent="0">
              <a:buNone/>
              <a:defRPr sz="2100" b="1"/>
            </a:lvl6pPr>
            <a:lvl7pPr marL="3656965" indent="0">
              <a:buNone/>
              <a:defRPr sz="2100" b="1"/>
            </a:lvl7pPr>
            <a:lvl8pPr marL="4266565" indent="0">
              <a:buNone/>
              <a:defRPr sz="2100" b="1"/>
            </a:lvl8pPr>
            <a:lvl9pPr marL="4876165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11748699" y="6395714"/>
            <a:ext cx="443301" cy="322249"/>
          </a:xfrm>
          <a:prstGeom prst="rect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slide number"/>
          <p:cNvSpPr txBox="1"/>
          <p:nvPr userDrawn="1"/>
        </p:nvSpPr>
        <p:spPr bwMode="white">
          <a:xfrm>
            <a:off x="11748699" y="6389258"/>
            <a:ext cx="450345" cy="2462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 algn="ctr"/>
            <a:fld id="{6EA5B71A-1B18-4E34-A48F-65DC4937AA99}" type="slidenum">
              <a:rPr lang="en-US" smtClean="0"/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04982" y="5505441"/>
            <a:ext cx="1330737" cy="4433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en-US" dirty="0"/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idx="10"/>
          </p:nvPr>
        </p:nvSpPr>
        <p:spPr bwMode="gray">
          <a:xfrm>
            <a:off x="557784" y="914400"/>
            <a:ext cx="11073384" cy="29260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00" b="1"/>
            </a:lvl4pPr>
            <a:lvl5pPr marL="2437765" indent="0">
              <a:buNone/>
              <a:defRPr sz="2100" b="1"/>
            </a:lvl5pPr>
            <a:lvl6pPr marL="3047365" indent="0">
              <a:buNone/>
              <a:defRPr sz="2100" b="1"/>
            </a:lvl6pPr>
            <a:lvl7pPr marL="3656965" indent="0">
              <a:buNone/>
              <a:defRPr sz="2100" b="1"/>
            </a:lvl7pPr>
            <a:lvl8pPr marL="4266565" indent="0">
              <a:buNone/>
              <a:defRPr sz="2100" b="1"/>
            </a:lvl8pPr>
            <a:lvl9pPr marL="4876165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21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57784" y="1591056"/>
            <a:ext cx="11064240" cy="4798202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9" Type="http://schemas.openxmlformats.org/officeDocument/2006/relationships/theme" Target="../theme/theme1.xml"/><Relationship Id="rId28" Type="http://schemas.openxmlformats.org/officeDocument/2006/relationships/image" Target="../media/image25.jpeg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45.png"/><Relationship Id="rId7" Type="http://schemas.openxmlformats.org/officeDocument/2006/relationships/image" Target="../media/image25.jpeg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8640" y="6473952"/>
            <a:ext cx="241334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cap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1586" y="6514720"/>
            <a:ext cx="3860800" cy="153888"/>
          </a:xfrm>
          <a:prstGeom prst="rect">
            <a:avLst/>
          </a:prstGeom>
        </p:spPr>
        <p:txBody>
          <a:bodyPr vert="horz" lIns="9144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cap="all" dirty="0">
              <a:solidFill>
                <a:srgbClr val="939598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9044" cy="686196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8640" y="6473952"/>
            <a:ext cx="3461298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cap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9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5" Type="http://schemas.openxmlformats.org/officeDocument/2006/relationships/notesSlide" Target="../notesSlides/notesSlide15.xml"/><Relationship Id="rId14" Type="http://schemas.openxmlformats.org/officeDocument/2006/relationships/slideLayout" Target="../slideLayouts/slideLayout5.xml"/><Relationship Id="rId13" Type="http://schemas.openxmlformats.org/officeDocument/2006/relationships/tags" Target="../tags/tag28.xml"/><Relationship Id="rId12" Type="http://schemas.openxmlformats.org/officeDocument/2006/relationships/tags" Target="../tags/tag27.xml"/><Relationship Id="rId11" Type="http://schemas.openxmlformats.org/officeDocument/2006/relationships/tags" Target="../tags/tag26.xml"/><Relationship Id="rId10" Type="http://schemas.openxmlformats.org/officeDocument/2006/relationships/tags" Target="../tags/tag25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5" Type="http://schemas.openxmlformats.org/officeDocument/2006/relationships/notesSlide" Target="../notesSlides/notesSlide8.xml"/><Relationship Id="rId14" Type="http://schemas.openxmlformats.org/officeDocument/2006/relationships/slideLayout" Target="../slideLayouts/slideLayout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496" y="1257300"/>
            <a:ext cx="8723376" cy="1581912"/>
          </a:xfrm>
        </p:spPr>
        <p:txBody>
          <a:bodyPr/>
          <a:lstStyle/>
          <a:p>
            <a:r>
              <a:rPr lang="zh-CN" altLang="en-US" sz="4000" dirty="0">
                <a:solidFill>
                  <a:srgbClr val="414042"/>
                </a:solidFill>
                <a:latin typeface="+mj-ea"/>
              </a:rPr>
              <a:t>学习领域六</a:t>
            </a:r>
            <a:r>
              <a:rPr altLang="zh-CN" sz="4000" dirty="0">
                <a:solidFill>
                  <a:srgbClr val="414042"/>
                </a:solidFill>
                <a:latin typeface="+mj-ea"/>
              </a:rPr>
              <a:t> PC</a:t>
            </a:r>
            <a:r>
              <a:rPr lang="zh-CN" altLang="en-US" sz="4000" dirty="0">
                <a:solidFill>
                  <a:srgbClr val="414042"/>
                </a:solidFill>
                <a:latin typeface="+mj-ea"/>
              </a:rPr>
              <a:t>机性能测试与系统优化</a:t>
            </a:r>
            <a:endParaRPr lang="zh-CN" altLang="en-US" sz="4000" dirty="0">
              <a:solidFill>
                <a:srgbClr val="414042"/>
              </a:solidFill>
              <a:latin typeface="+mj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618" y="3396009"/>
            <a:ext cx="1219200" cy="1219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手动输入 11"/>
          <p:cNvSpPr/>
          <p:nvPr/>
        </p:nvSpPr>
        <p:spPr>
          <a:xfrm flipH="1" flipV="1">
            <a:off x="-1" y="104172"/>
            <a:ext cx="12188820" cy="6259306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2000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16 w 10000"/>
              <a:gd name="connsiteY3-8" fmla="*/ 5187 h 10000"/>
              <a:gd name="connsiteX4-9" fmla="*/ 0 w 10000"/>
              <a:gd name="connsiteY4-10" fmla="*/ 2000 h 10000"/>
              <a:gd name="connsiteX0-11" fmla="*/ 16 w 10016"/>
              <a:gd name="connsiteY0-12" fmla="*/ 2000 h 10000"/>
              <a:gd name="connsiteX1-13" fmla="*/ 10016 w 10016"/>
              <a:gd name="connsiteY1-14" fmla="*/ 0 h 10000"/>
              <a:gd name="connsiteX2-15" fmla="*/ 10016 w 10016"/>
              <a:gd name="connsiteY2-16" fmla="*/ 10000 h 10000"/>
              <a:gd name="connsiteX3-17" fmla="*/ 0 w 10016"/>
              <a:gd name="connsiteY3-18" fmla="*/ 6902 h 10000"/>
              <a:gd name="connsiteX4-19" fmla="*/ 16 w 10016"/>
              <a:gd name="connsiteY4-20" fmla="*/ 2000 h 10000"/>
              <a:gd name="connsiteX0-21" fmla="*/ 16 w 10016"/>
              <a:gd name="connsiteY0-22" fmla="*/ 3564 h 10000"/>
              <a:gd name="connsiteX1-23" fmla="*/ 10016 w 10016"/>
              <a:gd name="connsiteY1-24" fmla="*/ 0 h 10000"/>
              <a:gd name="connsiteX2-25" fmla="*/ 10016 w 10016"/>
              <a:gd name="connsiteY2-26" fmla="*/ 10000 h 10000"/>
              <a:gd name="connsiteX3-27" fmla="*/ 0 w 10016"/>
              <a:gd name="connsiteY3-28" fmla="*/ 6902 h 10000"/>
              <a:gd name="connsiteX4-29" fmla="*/ 16 w 10016"/>
              <a:gd name="connsiteY4-30" fmla="*/ 3564 h 10000"/>
              <a:gd name="connsiteX0-31" fmla="*/ 1 w 10017"/>
              <a:gd name="connsiteY0-32" fmla="*/ 4166 h 10000"/>
              <a:gd name="connsiteX1-33" fmla="*/ 10017 w 10017"/>
              <a:gd name="connsiteY1-34" fmla="*/ 0 h 10000"/>
              <a:gd name="connsiteX2-35" fmla="*/ 10017 w 10017"/>
              <a:gd name="connsiteY2-36" fmla="*/ 10000 h 10000"/>
              <a:gd name="connsiteX3-37" fmla="*/ 1 w 10017"/>
              <a:gd name="connsiteY3-38" fmla="*/ 6902 h 10000"/>
              <a:gd name="connsiteX4-39" fmla="*/ 1 w 10017"/>
              <a:gd name="connsiteY4-40" fmla="*/ 4166 h 10000"/>
              <a:gd name="connsiteX0-41" fmla="*/ 0 w 10032"/>
              <a:gd name="connsiteY0-42" fmla="*/ 4316 h 10000"/>
              <a:gd name="connsiteX1-43" fmla="*/ 10032 w 10032"/>
              <a:gd name="connsiteY1-44" fmla="*/ 0 h 10000"/>
              <a:gd name="connsiteX2-45" fmla="*/ 10032 w 10032"/>
              <a:gd name="connsiteY2-46" fmla="*/ 10000 h 10000"/>
              <a:gd name="connsiteX3-47" fmla="*/ 16 w 10032"/>
              <a:gd name="connsiteY3-48" fmla="*/ 6902 h 10000"/>
              <a:gd name="connsiteX4-49" fmla="*/ 0 w 10032"/>
              <a:gd name="connsiteY4-50" fmla="*/ 4316 h 10000"/>
              <a:gd name="connsiteX0-51" fmla="*/ 0 w 10032"/>
              <a:gd name="connsiteY0-52" fmla="*/ 4316 h 10000"/>
              <a:gd name="connsiteX1-53" fmla="*/ 10032 w 10032"/>
              <a:gd name="connsiteY1-54" fmla="*/ 0 h 10000"/>
              <a:gd name="connsiteX2-55" fmla="*/ 10032 w 10032"/>
              <a:gd name="connsiteY2-56" fmla="*/ 10000 h 10000"/>
              <a:gd name="connsiteX3-57" fmla="*/ 16 w 10032"/>
              <a:gd name="connsiteY3-58" fmla="*/ 6902 h 10000"/>
              <a:gd name="connsiteX4-59" fmla="*/ 0 w 10032"/>
              <a:gd name="connsiteY4-60" fmla="*/ 4316 h 10000"/>
              <a:gd name="connsiteX0-61" fmla="*/ 0 w 10032"/>
              <a:gd name="connsiteY0-62" fmla="*/ 4316 h 10092"/>
              <a:gd name="connsiteX1-63" fmla="*/ 10032 w 10032"/>
              <a:gd name="connsiteY1-64" fmla="*/ 0 h 10092"/>
              <a:gd name="connsiteX2-65" fmla="*/ 10032 w 10032"/>
              <a:gd name="connsiteY2-66" fmla="*/ 10000 h 10092"/>
              <a:gd name="connsiteX3-67" fmla="*/ 16 w 10032"/>
              <a:gd name="connsiteY3-68" fmla="*/ 6902 h 10092"/>
              <a:gd name="connsiteX4-69" fmla="*/ 0 w 10032"/>
              <a:gd name="connsiteY4-70" fmla="*/ 4316 h 10092"/>
              <a:gd name="connsiteX0-71" fmla="*/ 0 w 10032"/>
              <a:gd name="connsiteY0-72" fmla="*/ 4316 h 10359"/>
              <a:gd name="connsiteX1-73" fmla="*/ 10032 w 10032"/>
              <a:gd name="connsiteY1-74" fmla="*/ 0 h 10359"/>
              <a:gd name="connsiteX2-75" fmla="*/ 10032 w 10032"/>
              <a:gd name="connsiteY2-76" fmla="*/ 10000 h 10359"/>
              <a:gd name="connsiteX3-77" fmla="*/ 16 w 10032"/>
              <a:gd name="connsiteY3-78" fmla="*/ 6902 h 10359"/>
              <a:gd name="connsiteX4-79" fmla="*/ 0 w 10032"/>
              <a:gd name="connsiteY4-80" fmla="*/ 4316 h 10359"/>
              <a:gd name="connsiteX0-81" fmla="*/ 0 w 10032"/>
              <a:gd name="connsiteY0-82" fmla="*/ 4316 h 10268"/>
              <a:gd name="connsiteX1-83" fmla="*/ 10032 w 10032"/>
              <a:gd name="connsiteY1-84" fmla="*/ 0 h 10268"/>
              <a:gd name="connsiteX2-85" fmla="*/ 10032 w 10032"/>
              <a:gd name="connsiteY2-86" fmla="*/ 10000 h 10268"/>
              <a:gd name="connsiteX3-87" fmla="*/ 16 w 10032"/>
              <a:gd name="connsiteY3-88" fmla="*/ 6451 h 10268"/>
              <a:gd name="connsiteX4-89" fmla="*/ 0 w 10032"/>
              <a:gd name="connsiteY4-90" fmla="*/ 4316 h 10268"/>
              <a:gd name="connsiteX0-91" fmla="*/ 0 w 10032"/>
              <a:gd name="connsiteY0-92" fmla="*/ 4316 h 10306"/>
              <a:gd name="connsiteX1-93" fmla="*/ 10032 w 10032"/>
              <a:gd name="connsiteY1-94" fmla="*/ 0 h 10306"/>
              <a:gd name="connsiteX2-95" fmla="*/ 10032 w 10032"/>
              <a:gd name="connsiteY2-96" fmla="*/ 10000 h 10306"/>
              <a:gd name="connsiteX3-97" fmla="*/ 16 w 10032"/>
              <a:gd name="connsiteY3-98" fmla="*/ 6662 h 10306"/>
              <a:gd name="connsiteX4-99" fmla="*/ 0 w 10032"/>
              <a:gd name="connsiteY4-100" fmla="*/ 4316 h 10306"/>
              <a:gd name="connsiteX0-101" fmla="*/ 0 w 10032"/>
              <a:gd name="connsiteY0-102" fmla="*/ 4316 h 10306"/>
              <a:gd name="connsiteX1-103" fmla="*/ 10032 w 10032"/>
              <a:gd name="connsiteY1-104" fmla="*/ 0 h 10306"/>
              <a:gd name="connsiteX2-105" fmla="*/ 10032 w 10032"/>
              <a:gd name="connsiteY2-106" fmla="*/ 10000 h 10306"/>
              <a:gd name="connsiteX3-107" fmla="*/ 16 w 10032"/>
              <a:gd name="connsiteY3-108" fmla="*/ 6662 h 10306"/>
              <a:gd name="connsiteX4-109" fmla="*/ 0 w 10032"/>
              <a:gd name="connsiteY4-110" fmla="*/ 4316 h 10306"/>
              <a:gd name="connsiteX0-111" fmla="*/ 0 w 10032"/>
              <a:gd name="connsiteY0-112" fmla="*/ 4316 h 10306"/>
              <a:gd name="connsiteX1-113" fmla="*/ 10032 w 10032"/>
              <a:gd name="connsiteY1-114" fmla="*/ 0 h 10306"/>
              <a:gd name="connsiteX2-115" fmla="*/ 10032 w 10032"/>
              <a:gd name="connsiteY2-116" fmla="*/ 10000 h 10306"/>
              <a:gd name="connsiteX3-117" fmla="*/ 16 w 10032"/>
              <a:gd name="connsiteY3-118" fmla="*/ 6662 h 10306"/>
              <a:gd name="connsiteX4-119" fmla="*/ 0 w 10032"/>
              <a:gd name="connsiteY4-120" fmla="*/ 4316 h 10306"/>
              <a:gd name="connsiteX0-121" fmla="*/ 0 w 10032"/>
              <a:gd name="connsiteY0-122" fmla="*/ 4316 h 10306"/>
              <a:gd name="connsiteX1-123" fmla="*/ 10032 w 10032"/>
              <a:gd name="connsiteY1-124" fmla="*/ 0 h 10306"/>
              <a:gd name="connsiteX2-125" fmla="*/ 10032 w 10032"/>
              <a:gd name="connsiteY2-126" fmla="*/ 10000 h 10306"/>
              <a:gd name="connsiteX3-127" fmla="*/ 16 w 10032"/>
              <a:gd name="connsiteY3-128" fmla="*/ 6662 h 10306"/>
              <a:gd name="connsiteX4-129" fmla="*/ 0 w 10032"/>
              <a:gd name="connsiteY4-130" fmla="*/ 4316 h 10306"/>
              <a:gd name="connsiteX0-131" fmla="*/ 0 w 10032"/>
              <a:gd name="connsiteY0-132" fmla="*/ 4316 h 10306"/>
              <a:gd name="connsiteX1-133" fmla="*/ 10032 w 10032"/>
              <a:gd name="connsiteY1-134" fmla="*/ 0 h 10306"/>
              <a:gd name="connsiteX2-135" fmla="*/ 10032 w 10032"/>
              <a:gd name="connsiteY2-136" fmla="*/ 10000 h 10306"/>
              <a:gd name="connsiteX3-137" fmla="*/ 16 w 10032"/>
              <a:gd name="connsiteY3-138" fmla="*/ 6662 h 10306"/>
              <a:gd name="connsiteX4-139" fmla="*/ 0 w 10032"/>
              <a:gd name="connsiteY4-140" fmla="*/ 4316 h 10306"/>
              <a:gd name="connsiteX0-141" fmla="*/ 0 w 10032"/>
              <a:gd name="connsiteY0-142" fmla="*/ 4316 h 10385"/>
              <a:gd name="connsiteX1-143" fmla="*/ 10032 w 10032"/>
              <a:gd name="connsiteY1-144" fmla="*/ 0 h 10385"/>
              <a:gd name="connsiteX2-145" fmla="*/ 10032 w 10032"/>
              <a:gd name="connsiteY2-146" fmla="*/ 10000 h 10385"/>
              <a:gd name="connsiteX3-147" fmla="*/ 16 w 10032"/>
              <a:gd name="connsiteY3-148" fmla="*/ 6662 h 10385"/>
              <a:gd name="connsiteX4-149" fmla="*/ 0 w 10032"/>
              <a:gd name="connsiteY4-150" fmla="*/ 4316 h 103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32" h="10385">
                <a:moveTo>
                  <a:pt x="0" y="4316"/>
                </a:moveTo>
                <a:cubicBezTo>
                  <a:pt x="3392" y="4983"/>
                  <a:pt x="8053" y="2793"/>
                  <a:pt x="10032" y="0"/>
                </a:cubicBezTo>
                <a:lnTo>
                  <a:pt x="10032" y="10000"/>
                </a:lnTo>
                <a:cubicBezTo>
                  <a:pt x="8042" y="10803"/>
                  <a:pt x="3212" y="10643"/>
                  <a:pt x="16" y="6662"/>
                </a:cubicBezTo>
                <a:cubicBezTo>
                  <a:pt x="11" y="5600"/>
                  <a:pt x="5" y="5378"/>
                  <a:pt x="0" y="4316"/>
                </a:cubicBezTo>
                <a:close/>
              </a:path>
            </a:pathLst>
          </a:custGeom>
          <a:solidFill>
            <a:srgbClr val="961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pic>
        <p:nvPicPr>
          <p:cNvPr id="4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86" b="16507"/>
          <a:stretch>
            <a:fillRect/>
          </a:stretch>
        </p:blipFill>
        <p:spPr bwMode="auto">
          <a:xfrm>
            <a:off x="5268395" y="2349500"/>
            <a:ext cx="6208712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37185" y="467360"/>
            <a:ext cx="6662420" cy="1250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工作任务</a:t>
            </a:r>
            <a:r>
              <a:rPr lang="en-US" altLang="zh-CN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：优化</a:t>
            </a:r>
            <a:r>
              <a:rPr lang="en-US" altLang="zh-CN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PC</a:t>
            </a: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机系统性能</a:t>
            </a:r>
            <a:endParaRPr lang="zh-CN" altLang="en-US" sz="20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  <a:p>
            <a:pPr indent="0">
              <a:lnSpc>
                <a:spcPts val="4000"/>
              </a:lnSpc>
              <a:buFont typeface="+mj-ea"/>
              <a:buNone/>
            </a:pPr>
            <a:endParaRPr lang="en-US" altLang="zh-CN" sz="2800" dirty="0">
              <a:solidFill>
                <a:schemeClr val="bg1">
                  <a:lumMod val="75000"/>
                </a:schemeClr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0135" y="1717675"/>
            <a:ext cx="3286760" cy="23069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342900" indent="-342900" algn="l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msconfig</a:t>
            </a: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regedit</a:t>
            </a: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en-US" altLang="zh-CN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控制面板</a:t>
            </a: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330安全卫士;</a:t>
            </a:r>
            <a:endParaRPr lang="en-US" altLang="zh-CN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</a:t>
            </a: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优化大师。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任务描述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7435" y="1293495"/>
            <a:ext cx="9879330" cy="23996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PC系统使用的过程中，经常需要安装一些软件，时间长了，系统的运行速度会变慢，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因此计算机系统的性能优化便显得尤为重要。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本任务主要讲述当计算机系统运行不佳时，我们应该从哪些方面着手分析，如何根据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故障现象使用合适的软件进行开机启动优化、缓存清理、常用软件管理，减少安装常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用软件不必要的自启动等，对系统进行优化提速，以达到PC机系统性能的最佳状态。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任务清单：优化</a:t>
            </a:r>
            <a:r>
              <a:rPr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机性能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965325" y="1813560"/>
          <a:ext cx="9145270" cy="4340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1460"/>
                <a:gridCol w="7623810"/>
              </a:tblGrid>
              <a:tr h="12103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任务目标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素质目标：积极的心态与客户耐心细致沟通的能力；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检修过程中规范化操作、诚实守信的责任意识。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知识目标： 掌握使用系统内置命令优化提速PC机的方法；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 了解360安全卫士优化系统的常用方法。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能力目标： 能分组合作完成PC机性能优化；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96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任务重难点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重点：掌握msconfig、regedit 、控制面板灯常用系统内置命令优化方法；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了解360安全卫士、windows优化大师使用方法。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难点： 送修PC机过程中，如何与客户进行良好沟通。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70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任务内容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１.使用Windows自带内部命令进行优化提速；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２.使用360安全卫士进行系统优化；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３.使用Windows优化大师进行系统优化。　　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8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工具软件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PC机1台；　本节课用到的优化软件；计算机性能优化结果记录表。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资源链接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微课、图例、PPT课件、实训报告单。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手动输入 11"/>
          <p:cNvSpPr/>
          <p:nvPr/>
        </p:nvSpPr>
        <p:spPr>
          <a:xfrm flipH="1" flipV="1">
            <a:off x="-2" y="794769"/>
            <a:ext cx="12188826" cy="273172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2000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16 w 10000"/>
              <a:gd name="connsiteY3-8" fmla="*/ 5187 h 10000"/>
              <a:gd name="connsiteX4-9" fmla="*/ 0 w 10000"/>
              <a:gd name="connsiteY4-10" fmla="*/ 2000 h 10000"/>
              <a:gd name="connsiteX0-11" fmla="*/ 16 w 10016"/>
              <a:gd name="connsiteY0-12" fmla="*/ 2000 h 10000"/>
              <a:gd name="connsiteX1-13" fmla="*/ 10016 w 10016"/>
              <a:gd name="connsiteY1-14" fmla="*/ 0 h 10000"/>
              <a:gd name="connsiteX2-15" fmla="*/ 10016 w 10016"/>
              <a:gd name="connsiteY2-16" fmla="*/ 10000 h 10000"/>
              <a:gd name="connsiteX3-17" fmla="*/ 0 w 10016"/>
              <a:gd name="connsiteY3-18" fmla="*/ 6902 h 10000"/>
              <a:gd name="connsiteX4-19" fmla="*/ 16 w 10016"/>
              <a:gd name="connsiteY4-20" fmla="*/ 2000 h 10000"/>
              <a:gd name="connsiteX0-21" fmla="*/ 16 w 10016"/>
              <a:gd name="connsiteY0-22" fmla="*/ 3564 h 10000"/>
              <a:gd name="connsiteX1-23" fmla="*/ 10016 w 10016"/>
              <a:gd name="connsiteY1-24" fmla="*/ 0 h 10000"/>
              <a:gd name="connsiteX2-25" fmla="*/ 10016 w 10016"/>
              <a:gd name="connsiteY2-26" fmla="*/ 10000 h 10000"/>
              <a:gd name="connsiteX3-27" fmla="*/ 0 w 10016"/>
              <a:gd name="connsiteY3-28" fmla="*/ 6902 h 10000"/>
              <a:gd name="connsiteX4-29" fmla="*/ 16 w 10016"/>
              <a:gd name="connsiteY4-30" fmla="*/ 3564 h 10000"/>
              <a:gd name="connsiteX0-31" fmla="*/ 1 w 10017"/>
              <a:gd name="connsiteY0-32" fmla="*/ 4166 h 10000"/>
              <a:gd name="connsiteX1-33" fmla="*/ 10017 w 10017"/>
              <a:gd name="connsiteY1-34" fmla="*/ 0 h 10000"/>
              <a:gd name="connsiteX2-35" fmla="*/ 10017 w 10017"/>
              <a:gd name="connsiteY2-36" fmla="*/ 10000 h 10000"/>
              <a:gd name="connsiteX3-37" fmla="*/ 1 w 10017"/>
              <a:gd name="connsiteY3-38" fmla="*/ 6902 h 10000"/>
              <a:gd name="connsiteX4-39" fmla="*/ 1 w 10017"/>
              <a:gd name="connsiteY4-40" fmla="*/ 4166 h 10000"/>
              <a:gd name="connsiteX0-41" fmla="*/ 0 w 10032"/>
              <a:gd name="connsiteY0-42" fmla="*/ 4316 h 10000"/>
              <a:gd name="connsiteX1-43" fmla="*/ 10032 w 10032"/>
              <a:gd name="connsiteY1-44" fmla="*/ 0 h 10000"/>
              <a:gd name="connsiteX2-45" fmla="*/ 10032 w 10032"/>
              <a:gd name="connsiteY2-46" fmla="*/ 10000 h 10000"/>
              <a:gd name="connsiteX3-47" fmla="*/ 16 w 10032"/>
              <a:gd name="connsiteY3-48" fmla="*/ 6902 h 10000"/>
              <a:gd name="connsiteX4-49" fmla="*/ 0 w 10032"/>
              <a:gd name="connsiteY4-50" fmla="*/ 4316 h 10000"/>
              <a:gd name="connsiteX0-51" fmla="*/ 0 w 10032"/>
              <a:gd name="connsiteY0-52" fmla="*/ 4316 h 10000"/>
              <a:gd name="connsiteX1-53" fmla="*/ 10032 w 10032"/>
              <a:gd name="connsiteY1-54" fmla="*/ 0 h 10000"/>
              <a:gd name="connsiteX2-55" fmla="*/ 10032 w 10032"/>
              <a:gd name="connsiteY2-56" fmla="*/ 10000 h 10000"/>
              <a:gd name="connsiteX3-57" fmla="*/ 16 w 10032"/>
              <a:gd name="connsiteY3-58" fmla="*/ 6902 h 10000"/>
              <a:gd name="connsiteX4-59" fmla="*/ 0 w 10032"/>
              <a:gd name="connsiteY4-60" fmla="*/ 4316 h 10000"/>
              <a:gd name="connsiteX0-61" fmla="*/ 0 w 10032"/>
              <a:gd name="connsiteY0-62" fmla="*/ 4316 h 10092"/>
              <a:gd name="connsiteX1-63" fmla="*/ 10032 w 10032"/>
              <a:gd name="connsiteY1-64" fmla="*/ 0 h 10092"/>
              <a:gd name="connsiteX2-65" fmla="*/ 10032 w 10032"/>
              <a:gd name="connsiteY2-66" fmla="*/ 10000 h 10092"/>
              <a:gd name="connsiteX3-67" fmla="*/ 16 w 10032"/>
              <a:gd name="connsiteY3-68" fmla="*/ 6902 h 10092"/>
              <a:gd name="connsiteX4-69" fmla="*/ 0 w 10032"/>
              <a:gd name="connsiteY4-70" fmla="*/ 4316 h 10092"/>
              <a:gd name="connsiteX0-71" fmla="*/ 0 w 10032"/>
              <a:gd name="connsiteY0-72" fmla="*/ 4316 h 10359"/>
              <a:gd name="connsiteX1-73" fmla="*/ 10032 w 10032"/>
              <a:gd name="connsiteY1-74" fmla="*/ 0 h 10359"/>
              <a:gd name="connsiteX2-75" fmla="*/ 10032 w 10032"/>
              <a:gd name="connsiteY2-76" fmla="*/ 10000 h 10359"/>
              <a:gd name="connsiteX3-77" fmla="*/ 16 w 10032"/>
              <a:gd name="connsiteY3-78" fmla="*/ 6902 h 10359"/>
              <a:gd name="connsiteX4-79" fmla="*/ 0 w 10032"/>
              <a:gd name="connsiteY4-80" fmla="*/ 4316 h 10359"/>
              <a:gd name="connsiteX0-81" fmla="*/ 0 w 10032"/>
              <a:gd name="connsiteY0-82" fmla="*/ 4316 h 10268"/>
              <a:gd name="connsiteX1-83" fmla="*/ 10032 w 10032"/>
              <a:gd name="connsiteY1-84" fmla="*/ 0 h 10268"/>
              <a:gd name="connsiteX2-85" fmla="*/ 10032 w 10032"/>
              <a:gd name="connsiteY2-86" fmla="*/ 10000 h 10268"/>
              <a:gd name="connsiteX3-87" fmla="*/ 16 w 10032"/>
              <a:gd name="connsiteY3-88" fmla="*/ 6451 h 10268"/>
              <a:gd name="connsiteX4-89" fmla="*/ 0 w 10032"/>
              <a:gd name="connsiteY4-90" fmla="*/ 4316 h 10268"/>
              <a:gd name="connsiteX0-91" fmla="*/ 0 w 10032"/>
              <a:gd name="connsiteY0-92" fmla="*/ 4316 h 10306"/>
              <a:gd name="connsiteX1-93" fmla="*/ 10032 w 10032"/>
              <a:gd name="connsiteY1-94" fmla="*/ 0 h 10306"/>
              <a:gd name="connsiteX2-95" fmla="*/ 10032 w 10032"/>
              <a:gd name="connsiteY2-96" fmla="*/ 10000 h 10306"/>
              <a:gd name="connsiteX3-97" fmla="*/ 16 w 10032"/>
              <a:gd name="connsiteY3-98" fmla="*/ 6662 h 10306"/>
              <a:gd name="connsiteX4-99" fmla="*/ 0 w 10032"/>
              <a:gd name="connsiteY4-100" fmla="*/ 4316 h 10306"/>
              <a:gd name="connsiteX0-101" fmla="*/ 0 w 10032"/>
              <a:gd name="connsiteY0-102" fmla="*/ 4316 h 10306"/>
              <a:gd name="connsiteX1-103" fmla="*/ 10032 w 10032"/>
              <a:gd name="connsiteY1-104" fmla="*/ 0 h 10306"/>
              <a:gd name="connsiteX2-105" fmla="*/ 10032 w 10032"/>
              <a:gd name="connsiteY2-106" fmla="*/ 10000 h 10306"/>
              <a:gd name="connsiteX3-107" fmla="*/ 16 w 10032"/>
              <a:gd name="connsiteY3-108" fmla="*/ 6662 h 10306"/>
              <a:gd name="connsiteX4-109" fmla="*/ 0 w 10032"/>
              <a:gd name="connsiteY4-110" fmla="*/ 4316 h 10306"/>
              <a:gd name="connsiteX0-111" fmla="*/ 0 w 10032"/>
              <a:gd name="connsiteY0-112" fmla="*/ 4316 h 10306"/>
              <a:gd name="connsiteX1-113" fmla="*/ 10032 w 10032"/>
              <a:gd name="connsiteY1-114" fmla="*/ 0 h 10306"/>
              <a:gd name="connsiteX2-115" fmla="*/ 10032 w 10032"/>
              <a:gd name="connsiteY2-116" fmla="*/ 10000 h 10306"/>
              <a:gd name="connsiteX3-117" fmla="*/ 16 w 10032"/>
              <a:gd name="connsiteY3-118" fmla="*/ 6662 h 10306"/>
              <a:gd name="connsiteX4-119" fmla="*/ 0 w 10032"/>
              <a:gd name="connsiteY4-120" fmla="*/ 4316 h 10306"/>
              <a:gd name="connsiteX0-121" fmla="*/ 0 w 10032"/>
              <a:gd name="connsiteY0-122" fmla="*/ 4316 h 10306"/>
              <a:gd name="connsiteX1-123" fmla="*/ 10032 w 10032"/>
              <a:gd name="connsiteY1-124" fmla="*/ 0 h 10306"/>
              <a:gd name="connsiteX2-125" fmla="*/ 10032 w 10032"/>
              <a:gd name="connsiteY2-126" fmla="*/ 10000 h 10306"/>
              <a:gd name="connsiteX3-127" fmla="*/ 16 w 10032"/>
              <a:gd name="connsiteY3-128" fmla="*/ 6662 h 10306"/>
              <a:gd name="connsiteX4-129" fmla="*/ 0 w 10032"/>
              <a:gd name="connsiteY4-130" fmla="*/ 4316 h 10306"/>
              <a:gd name="connsiteX0-131" fmla="*/ 0 w 10032"/>
              <a:gd name="connsiteY0-132" fmla="*/ 4316 h 10306"/>
              <a:gd name="connsiteX1-133" fmla="*/ 10032 w 10032"/>
              <a:gd name="connsiteY1-134" fmla="*/ 0 h 10306"/>
              <a:gd name="connsiteX2-135" fmla="*/ 10032 w 10032"/>
              <a:gd name="connsiteY2-136" fmla="*/ 10000 h 10306"/>
              <a:gd name="connsiteX3-137" fmla="*/ 16 w 10032"/>
              <a:gd name="connsiteY3-138" fmla="*/ 6662 h 10306"/>
              <a:gd name="connsiteX4-139" fmla="*/ 0 w 10032"/>
              <a:gd name="connsiteY4-140" fmla="*/ 4316 h 10306"/>
              <a:gd name="connsiteX0-141" fmla="*/ 0 w 10032"/>
              <a:gd name="connsiteY0-142" fmla="*/ 4316 h 10385"/>
              <a:gd name="connsiteX1-143" fmla="*/ 10032 w 10032"/>
              <a:gd name="connsiteY1-144" fmla="*/ 0 h 10385"/>
              <a:gd name="connsiteX2-145" fmla="*/ 10032 w 10032"/>
              <a:gd name="connsiteY2-146" fmla="*/ 10000 h 10385"/>
              <a:gd name="connsiteX3-147" fmla="*/ 16 w 10032"/>
              <a:gd name="connsiteY3-148" fmla="*/ 6662 h 10385"/>
              <a:gd name="connsiteX4-149" fmla="*/ 0 w 10032"/>
              <a:gd name="connsiteY4-150" fmla="*/ 4316 h 10385"/>
              <a:gd name="connsiteX0-151" fmla="*/ 49 w 10017"/>
              <a:gd name="connsiteY0-152" fmla="*/ 1128 h 10385"/>
              <a:gd name="connsiteX1-153" fmla="*/ 10017 w 10017"/>
              <a:gd name="connsiteY1-154" fmla="*/ 0 h 10385"/>
              <a:gd name="connsiteX2-155" fmla="*/ 10017 w 10017"/>
              <a:gd name="connsiteY2-156" fmla="*/ 10000 h 10385"/>
              <a:gd name="connsiteX3-157" fmla="*/ 1 w 10017"/>
              <a:gd name="connsiteY3-158" fmla="*/ 6662 h 10385"/>
              <a:gd name="connsiteX4-159" fmla="*/ 49 w 10017"/>
              <a:gd name="connsiteY4-160" fmla="*/ 1128 h 10385"/>
              <a:gd name="connsiteX0-161" fmla="*/ 0 w 10048"/>
              <a:gd name="connsiteY0-162" fmla="*/ 1212 h 10385"/>
              <a:gd name="connsiteX1-163" fmla="*/ 10048 w 10048"/>
              <a:gd name="connsiteY1-164" fmla="*/ 0 h 10385"/>
              <a:gd name="connsiteX2-165" fmla="*/ 10048 w 10048"/>
              <a:gd name="connsiteY2-166" fmla="*/ 10000 h 10385"/>
              <a:gd name="connsiteX3-167" fmla="*/ 32 w 10048"/>
              <a:gd name="connsiteY3-168" fmla="*/ 6662 h 10385"/>
              <a:gd name="connsiteX4-169" fmla="*/ 0 w 10048"/>
              <a:gd name="connsiteY4-170" fmla="*/ 1212 h 10385"/>
              <a:gd name="connsiteX0-171" fmla="*/ 0 w 10048"/>
              <a:gd name="connsiteY0-172" fmla="*/ 1212 h 10165"/>
              <a:gd name="connsiteX1-173" fmla="*/ 10048 w 10048"/>
              <a:gd name="connsiteY1-174" fmla="*/ 0 h 10165"/>
              <a:gd name="connsiteX2-175" fmla="*/ 10048 w 10048"/>
              <a:gd name="connsiteY2-176" fmla="*/ 10000 h 10165"/>
              <a:gd name="connsiteX3-177" fmla="*/ 64 w 10048"/>
              <a:gd name="connsiteY3-178" fmla="*/ 4648 h 10165"/>
              <a:gd name="connsiteX4-179" fmla="*/ 0 w 10048"/>
              <a:gd name="connsiteY4-180" fmla="*/ 1212 h 10165"/>
              <a:gd name="connsiteX0-181" fmla="*/ 0 w 10048"/>
              <a:gd name="connsiteY0-182" fmla="*/ 1212 h 10161"/>
              <a:gd name="connsiteX1-183" fmla="*/ 10048 w 10048"/>
              <a:gd name="connsiteY1-184" fmla="*/ 0 h 10161"/>
              <a:gd name="connsiteX2-185" fmla="*/ 10048 w 10048"/>
              <a:gd name="connsiteY2-186" fmla="*/ 10000 h 10161"/>
              <a:gd name="connsiteX3-187" fmla="*/ 16 w 10048"/>
              <a:gd name="connsiteY3-188" fmla="*/ 4564 h 10161"/>
              <a:gd name="connsiteX4-189" fmla="*/ 0 w 10048"/>
              <a:gd name="connsiteY4-190" fmla="*/ 1212 h 10161"/>
              <a:gd name="connsiteX0-191" fmla="*/ 0 w 10048"/>
              <a:gd name="connsiteY0-192" fmla="*/ 1212 h 10161"/>
              <a:gd name="connsiteX1-193" fmla="*/ 10048 w 10048"/>
              <a:gd name="connsiteY1-194" fmla="*/ 0 h 10161"/>
              <a:gd name="connsiteX2-195" fmla="*/ 10048 w 10048"/>
              <a:gd name="connsiteY2-196" fmla="*/ 10000 h 10161"/>
              <a:gd name="connsiteX3-197" fmla="*/ 16 w 10048"/>
              <a:gd name="connsiteY3-198" fmla="*/ 4564 h 10161"/>
              <a:gd name="connsiteX4-199" fmla="*/ 0 w 10048"/>
              <a:gd name="connsiteY4-200" fmla="*/ 1212 h 10161"/>
              <a:gd name="connsiteX0-201" fmla="*/ 0 w 10048"/>
              <a:gd name="connsiteY0-202" fmla="*/ 1212 h 11080"/>
              <a:gd name="connsiteX1-203" fmla="*/ 10048 w 10048"/>
              <a:gd name="connsiteY1-204" fmla="*/ 0 h 11080"/>
              <a:gd name="connsiteX2-205" fmla="*/ 10048 w 10048"/>
              <a:gd name="connsiteY2-206" fmla="*/ 10000 h 11080"/>
              <a:gd name="connsiteX3-207" fmla="*/ 16 w 10048"/>
              <a:gd name="connsiteY3-208" fmla="*/ 4564 h 11080"/>
              <a:gd name="connsiteX4-209" fmla="*/ 0 w 10048"/>
              <a:gd name="connsiteY4-210" fmla="*/ 1212 h 11080"/>
              <a:gd name="connsiteX0-211" fmla="*/ 0 w 10048"/>
              <a:gd name="connsiteY0-212" fmla="*/ 1464 h 11332"/>
              <a:gd name="connsiteX1-213" fmla="*/ 10048 w 10048"/>
              <a:gd name="connsiteY1-214" fmla="*/ 0 h 11332"/>
              <a:gd name="connsiteX2-215" fmla="*/ 10048 w 10048"/>
              <a:gd name="connsiteY2-216" fmla="*/ 10252 h 11332"/>
              <a:gd name="connsiteX3-217" fmla="*/ 16 w 10048"/>
              <a:gd name="connsiteY3-218" fmla="*/ 4816 h 11332"/>
              <a:gd name="connsiteX4-219" fmla="*/ 0 w 10048"/>
              <a:gd name="connsiteY4-220" fmla="*/ 1464 h 11332"/>
              <a:gd name="connsiteX0-221" fmla="*/ 0 w 10064"/>
              <a:gd name="connsiteY0-222" fmla="*/ 1800 h 11668"/>
              <a:gd name="connsiteX1-223" fmla="*/ 10064 w 10064"/>
              <a:gd name="connsiteY1-224" fmla="*/ 0 h 11668"/>
              <a:gd name="connsiteX2-225" fmla="*/ 10048 w 10064"/>
              <a:gd name="connsiteY2-226" fmla="*/ 10588 h 11668"/>
              <a:gd name="connsiteX3-227" fmla="*/ 16 w 10064"/>
              <a:gd name="connsiteY3-228" fmla="*/ 5152 h 11668"/>
              <a:gd name="connsiteX4-229" fmla="*/ 0 w 10064"/>
              <a:gd name="connsiteY4-230" fmla="*/ 1800 h 11668"/>
              <a:gd name="connsiteX0-231" fmla="*/ 49 w 10049"/>
              <a:gd name="connsiteY0-232" fmla="*/ 1297 h 11668"/>
              <a:gd name="connsiteX1-233" fmla="*/ 10049 w 10049"/>
              <a:gd name="connsiteY1-234" fmla="*/ 0 h 11668"/>
              <a:gd name="connsiteX2-235" fmla="*/ 10033 w 10049"/>
              <a:gd name="connsiteY2-236" fmla="*/ 10588 h 11668"/>
              <a:gd name="connsiteX3-237" fmla="*/ 1 w 10049"/>
              <a:gd name="connsiteY3-238" fmla="*/ 5152 h 11668"/>
              <a:gd name="connsiteX4-239" fmla="*/ 49 w 10049"/>
              <a:gd name="connsiteY4-240" fmla="*/ 1297 h 11668"/>
              <a:gd name="connsiteX0-241" fmla="*/ 0 w 10064"/>
              <a:gd name="connsiteY0-242" fmla="*/ 1213 h 11668"/>
              <a:gd name="connsiteX1-243" fmla="*/ 10064 w 10064"/>
              <a:gd name="connsiteY1-244" fmla="*/ 0 h 11668"/>
              <a:gd name="connsiteX2-245" fmla="*/ 10048 w 10064"/>
              <a:gd name="connsiteY2-246" fmla="*/ 10588 h 11668"/>
              <a:gd name="connsiteX3-247" fmla="*/ 16 w 10064"/>
              <a:gd name="connsiteY3-248" fmla="*/ 5152 h 11668"/>
              <a:gd name="connsiteX4-249" fmla="*/ 0 w 10064"/>
              <a:gd name="connsiteY4-250" fmla="*/ 1213 h 11668"/>
              <a:gd name="connsiteX0-251" fmla="*/ 0 w 10064"/>
              <a:gd name="connsiteY0-252" fmla="*/ 1213 h 11562"/>
              <a:gd name="connsiteX1-253" fmla="*/ 10064 w 10064"/>
              <a:gd name="connsiteY1-254" fmla="*/ 0 h 11562"/>
              <a:gd name="connsiteX2-255" fmla="*/ 10048 w 10064"/>
              <a:gd name="connsiteY2-256" fmla="*/ 10588 h 11562"/>
              <a:gd name="connsiteX3-257" fmla="*/ 16 w 10064"/>
              <a:gd name="connsiteY3-258" fmla="*/ 4313 h 11562"/>
              <a:gd name="connsiteX4-259" fmla="*/ 0 w 10064"/>
              <a:gd name="connsiteY4-260" fmla="*/ 1213 h 11562"/>
              <a:gd name="connsiteX0-261" fmla="*/ 0 w 10064"/>
              <a:gd name="connsiteY0-262" fmla="*/ 1213 h 11482"/>
              <a:gd name="connsiteX1-263" fmla="*/ 10064 w 10064"/>
              <a:gd name="connsiteY1-264" fmla="*/ 0 h 11482"/>
              <a:gd name="connsiteX2-265" fmla="*/ 10048 w 10064"/>
              <a:gd name="connsiteY2-266" fmla="*/ 10588 h 11482"/>
              <a:gd name="connsiteX3-267" fmla="*/ 16 w 10064"/>
              <a:gd name="connsiteY3-268" fmla="*/ 3558 h 11482"/>
              <a:gd name="connsiteX4-269" fmla="*/ 0 w 10064"/>
              <a:gd name="connsiteY4-270" fmla="*/ 1213 h 11482"/>
              <a:gd name="connsiteX0-271" fmla="*/ 0 w 10064"/>
              <a:gd name="connsiteY0-272" fmla="*/ 1213 h 11745"/>
              <a:gd name="connsiteX1-273" fmla="*/ 10064 w 10064"/>
              <a:gd name="connsiteY1-274" fmla="*/ 0 h 11745"/>
              <a:gd name="connsiteX2-275" fmla="*/ 10048 w 10064"/>
              <a:gd name="connsiteY2-276" fmla="*/ 10588 h 11745"/>
              <a:gd name="connsiteX3-277" fmla="*/ 16 w 10064"/>
              <a:gd name="connsiteY3-278" fmla="*/ 3558 h 11745"/>
              <a:gd name="connsiteX4-279" fmla="*/ 0 w 10064"/>
              <a:gd name="connsiteY4-280" fmla="*/ 1213 h 11745"/>
              <a:gd name="connsiteX0-281" fmla="*/ 0 w 10064"/>
              <a:gd name="connsiteY0-282" fmla="*/ 1213 h 11745"/>
              <a:gd name="connsiteX1-283" fmla="*/ 10064 w 10064"/>
              <a:gd name="connsiteY1-284" fmla="*/ 0 h 11745"/>
              <a:gd name="connsiteX2-285" fmla="*/ 10048 w 10064"/>
              <a:gd name="connsiteY2-286" fmla="*/ 10588 h 11745"/>
              <a:gd name="connsiteX3-287" fmla="*/ 16 w 10064"/>
              <a:gd name="connsiteY3-288" fmla="*/ 3558 h 11745"/>
              <a:gd name="connsiteX4-289" fmla="*/ 0 w 10064"/>
              <a:gd name="connsiteY4-290" fmla="*/ 1213 h 11745"/>
              <a:gd name="connsiteX0-291" fmla="*/ 0 w 10064"/>
              <a:gd name="connsiteY0-292" fmla="*/ 1213 h 11745"/>
              <a:gd name="connsiteX1-293" fmla="*/ 10064 w 10064"/>
              <a:gd name="connsiteY1-294" fmla="*/ 0 h 11745"/>
              <a:gd name="connsiteX2-295" fmla="*/ 10048 w 10064"/>
              <a:gd name="connsiteY2-296" fmla="*/ 10588 h 11745"/>
              <a:gd name="connsiteX3-297" fmla="*/ 16 w 10064"/>
              <a:gd name="connsiteY3-298" fmla="*/ 3558 h 11745"/>
              <a:gd name="connsiteX4-299" fmla="*/ 0 w 10064"/>
              <a:gd name="connsiteY4-300" fmla="*/ 1213 h 11745"/>
              <a:gd name="connsiteX0-301" fmla="*/ 0 w 10064"/>
              <a:gd name="connsiteY0-302" fmla="*/ 1213 h 11745"/>
              <a:gd name="connsiteX1-303" fmla="*/ 10064 w 10064"/>
              <a:gd name="connsiteY1-304" fmla="*/ 0 h 11745"/>
              <a:gd name="connsiteX2-305" fmla="*/ 10048 w 10064"/>
              <a:gd name="connsiteY2-306" fmla="*/ 10588 h 11745"/>
              <a:gd name="connsiteX3-307" fmla="*/ 16 w 10064"/>
              <a:gd name="connsiteY3-308" fmla="*/ 3558 h 11745"/>
              <a:gd name="connsiteX4-309" fmla="*/ 0 w 10064"/>
              <a:gd name="connsiteY4-310" fmla="*/ 1213 h 11745"/>
              <a:gd name="connsiteX0-311" fmla="*/ 0 w 10064"/>
              <a:gd name="connsiteY0-312" fmla="*/ 1213 h 11745"/>
              <a:gd name="connsiteX1-313" fmla="*/ 10064 w 10064"/>
              <a:gd name="connsiteY1-314" fmla="*/ 0 h 11745"/>
              <a:gd name="connsiteX2-315" fmla="*/ 10048 w 10064"/>
              <a:gd name="connsiteY2-316" fmla="*/ 10588 h 11745"/>
              <a:gd name="connsiteX3-317" fmla="*/ 16 w 10064"/>
              <a:gd name="connsiteY3-318" fmla="*/ 3558 h 11745"/>
              <a:gd name="connsiteX4-319" fmla="*/ 0 w 10064"/>
              <a:gd name="connsiteY4-320" fmla="*/ 1213 h 11745"/>
              <a:gd name="connsiteX0-321" fmla="*/ 0 w 10064"/>
              <a:gd name="connsiteY0-322" fmla="*/ 1213 h 11745"/>
              <a:gd name="connsiteX1-323" fmla="*/ 10064 w 10064"/>
              <a:gd name="connsiteY1-324" fmla="*/ 0 h 11745"/>
              <a:gd name="connsiteX2-325" fmla="*/ 10048 w 10064"/>
              <a:gd name="connsiteY2-326" fmla="*/ 10588 h 11745"/>
              <a:gd name="connsiteX3-327" fmla="*/ 16 w 10064"/>
              <a:gd name="connsiteY3-328" fmla="*/ 3558 h 11745"/>
              <a:gd name="connsiteX4-329" fmla="*/ 0 w 10064"/>
              <a:gd name="connsiteY4-330" fmla="*/ 1213 h 11745"/>
              <a:gd name="connsiteX0-331" fmla="*/ 0 w 10064"/>
              <a:gd name="connsiteY0-332" fmla="*/ 1213 h 11807"/>
              <a:gd name="connsiteX1-333" fmla="*/ 10064 w 10064"/>
              <a:gd name="connsiteY1-334" fmla="*/ 0 h 11807"/>
              <a:gd name="connsiteX2-335" fmla="*/ 10048 w 10064"/>
              <a:gd name="connsiteY2-336" fmla="*/ 10588 h 11807"/>
              <a:gd name="connsiteX3-337" fmla="*/ 16 w 10064"/>
              <a:gd name="connsiteY3-338" fmla="*/ 3950 h 11807"/>
              <a:gd name="connsiteX4-339" fmla="*/ 0 w 10064"/>
              <a:gd name="connsiteY4-340" fmla="*/ 1213 h 118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64" h="11807">
                <a:moveTo>
                  <a:pt x="0" y="1213"/>
                </a:moveTo>
                <a:cubicBezTo>
                  <a:pt x="3137" y="6746"/>
                  <a:pt x="8420" y="6737"/>
                  <a:pt x="10064" y="0"/>
                </a:cubicBezTo>
                <a:cubicBezTo>
                  <a:pt x="10059" y="3529"/>
                  <a:pt x="10053" y="7059"/>
                  <a:pt x="10048" y="10588"/>
                </a:cubicBezTo>
                <a:cubicBezTo>
                  <a:pt x="8313" y="13824"/>
                  <a:pt x="3005" y="10280"/>
                  <a:pt x="16" y="3950"/>
                </a:cubicBezTo>
                <a:cubicBezTo>
                  <a:pt x="11" y="2888"/>
                  <a:pt x="5" y="2275"/>
                  <a:pt x="0" y="1213"/>
                </a:cubicBezTo>
                <a:close/>
              </a:path>
            </a:pathLst>
          </a:custGeom>
          <a:gradFill flip="none" rotWithShape="1">
            <a:gsLst>
              <a:gs pos="0">
                <a:srgbClr val="811517"/>
              </a:gs>
              <a:gs pos="50000">
                <a:srgbClr val="DB2624"/>
              </a:gs>
              <a:gs pos="100000">
                <a:srgbClr val="811517"/>
              </a:gs>
            </a:gsLst>
            <a:path path="circle">
              <a:fillToRect l="100000" t="100000"/>
            </a:path>
            <a:tileRect r="-100000" b="-100000"/>
          </a:gra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63" y="3699164"/>
            <a:ext cx="4396560" cy="28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328545" y="1260475"/>
            <a:ext cx="46742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任务实施</a:t>
            </a:r>
            <a:endParaRPr lang="zh-CN" altLang="en-US" sz="60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6000" y="299783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1.分工分组；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6000" y="3366135"/>
            <a:ext cx="74898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2.按照技术规范进行面对面交互演练，10分钟内完成，提交结果记录表，根据视频及记录结果互评。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6760" y="4288155"/>
            <a:ext cx="749808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每组提供计算机一台，并准备好如下软件：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（1）使用手工方式进行系统优化并做好记录。</a:t>
            </a:r>
            <a:endParaRPr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（2）使用360安全卫士进行系统优化并做好记录。</a:t>
            </a:r>
            <a:endParaRPr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（3）使用优化大师进行系统优化并做好记录。</a:t>
            </a:r>
            <a:endParaRPr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16000" y="5671820"/>
            <a:ext cx="52705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.填写表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6-4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，记录性能优化结果，完成实训报告。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知识链接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904365" y="1679575"/>
            <a:ext cx="77425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800" b="0">
                <a:latin typeface="+mn-ea"/>
                <a:cs typeface="+mn-ea"/>
              </a:rPr>
              <a:t>6.5 </a:t>
            </a:r>
            <a:r>
              <a:rPr lang="zh-CN" sz="2800" b="0">
                <a:solidFill>
                  <a:srgbClr val="000000"/>
                </a:solidFill>
                <a:latin typeface="+mn-ea"/>
                <a:cs typeface="+mn-ea"/>
              </a:rPr>
              <a:t>使用Windows自带内部命令进行优化提速</a:t>
            </a:r>
            <a:endParaRPr lang="zh-CN" altLang="en-US" sz="2800" b="0">
              <a:solidFill>
                <a:srgbClr val="000000"/>
              </a:solidFill>
              <a:latin typeface="+mn-ea"/>
              <a:cs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04365" y="2675255"/>
            <a:ext cx="77425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+mn-ea"/>
                <a:cs typeface="+mn-ea"/>
              </a:rPr>
              <a:t>6.6 使用360安全卫士进行系统优化</a:t>
            </a:r>
            <a:endParaRPr lang="zh-CN" altLang="en-US" sz="2800" b="0">
              <a:latin typeface="+mn-ea"/>
              <a:cs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直通职场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连接符: 肘形 3"/>
          <p:cNvCxnSpPr>
            <a:endCxn id="15" idx="2"/>
          </p:cNvCxnSpPr>
          <p:nvPr>
            <p:custDataLst>
              <p:tags r:id="rId1"/>
            </p:custDataLst>
          </p:nvPr>
        </p:nvCxnSpPr>
        <p:spPr>
          <a:xfrm rot="16200000" flipH="1">
            <a:off x="7341863" y="1824773"/>
            <a:ext cx="748470" cy="3231308"/>
          </a:xfrm>
          <a:prstGeom prst="bentConnector2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dash"/>
            <a:miter lim="800000"/>
          </a:ln>
          <a:effectLst/>
        </p:spPr>
      </p:cxnSp>
      <p:cxnSp>
        <p:nvCxnSpPr>
          <p:cNvPr id="16" name="连接符: 肘形 15"/>
          <p:cNvCxnSpPr>
            <a:endCxn id="14" idx="6"/>
          </p:cNvCxnSpPr>
          <p:nvPr>
            <p:custDataLst>
              <p:tags r:id="rId2"/>
            </p:custDataLst>
          </p:nvPr>
        </p:nvCxnSpPr>
        <p:spPr>
          <a:xfrm rot="5400000">
            <a:off x="4104841" y="1819694"/>
            <a:ext cx="748470" cy="3242100"/>
          </a:xfrm>
          <a:prstGeom prst="bentConnector2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dash"/>
            <a:miter lim="800000"/>
          </a:ln>
          <a:effectLst/>
        </p:spPr>
      </p:cxnSp>
      <p:sp>
        <p:nvSpPr>
          <p:cNvPr id="26" name="文本框 25"/>
          <p:cNvSpPr txBox="1"/>
          <p:nvPr>
            <p:custDataLst>
              <p:tags r:id="rId3"/>
            </p:custDataLst>
          </p:nvPr>
        </p:nvSpPr>
        <p:spPr>
          <a:xfrm>
            <a:off x="882420" y="4386331"/>
            <a:ext cx="3118308" cy="1361085"/>
          </a:xfrm>
          <a:prstGeom prst="rect">
            <a:avLst/>
          </a:prstGeom>
          <a:noFill/>
        </p:spPr>
        <p:txBody>
          <a:bodyPr wrap="square" rtlCol="0">
            <a:normAutofit fontScale="90000" lnSpcReduction="20000"/>
          </a:bodyPr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,首先，需要针对一些基本的硬件运行进行检查,优先判断计算机硬件的健康状态，特别要注意的是计算机软件系统对计算机运行的影响，同时也要注意区分系统正常反应时间和网络带来的延迟。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>
            <p:custDataLst>
              <p:tags r:id="rId4"/>
            </p:custDataLst>
          </p:nvPr>
        </p:nvSpPr>
        <p:spPr>
          <a:xfrm>
            <a:off x="2025122" y="3398528"/>
            <a:ext cx="832903" cy="832903"/>
          </a:xfrm>
          <a:prstGeom prst="ellipse">
            <a:avLst/>
          </a:prstGeom>
          <a:solidFill>
            <a:srgbClr val="8EAAD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2219382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6"/>
            </p:custDataLst>
          </p:nvPr>
        </p:nvSpPr>
        <p:spPr>
          <a:xfrm>
            <a:off x="9331434" y="3398528"/>
            <a:ext cx="832903" cy="832903"/>
          </a:xfrm>
          <a:prstGeom prst="ellipse">
            <a:avLst/>
          </a:prstGeom>
          <a:solidFill>
            <a:srgbClr val="7AC2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7"/>
            </p:custDataLst>
          </p:nvPr>
        </p:nvSpPr>
        <p:spPr>
          <a:xfrm>
            <a:off x="9525694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>
            <p:custDataLst>
              <p:tags r:id="rId8"/>
            </p:custDataLst>
          </p:nvPr>
        </p:nvSpPr>
        <p:spPr>
          <a:xfrm>
            <a:off x="5679865" y="3398528"/>
            <a:ext cx="832903" cy="832903"/>
          </a:xfrm>
          <a:prstGeom prst="ellipse">
            <a:avLst/>
          </a:prstGeom>
          <a:solidFill>
            <a:srgbClr val="79B6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9"/>
            </p:custDataLst>
          </p:nvPr>
        </p:nvSpPr>
        <p:spPr>
          <a:xfrm>
            <a:off x="5869681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4540972" y="4386331"/>
            <a:ext cx="3118308" cy="1361085"/>
          </a:xfrm>
          <a:prstGeom prst="rect">
            <a:avLst/>
          </a:prstGeom>
          <a:noFill/>
        </p:spPr>
        <p:txBody>
          <a:bodyPr wrap="square" rtlCol="0">
            <a:normAutofit fontScale="90000" lnSpcReduction="20000"/>
          </a:bodyPr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如未能达到故障标准，可给顾客做如下解释：您好，我们已经对您的计算机硬件进行了详细的检查，发现您所演示或描述的现象并不是计算机的硬件导致的。我们已经对您的系统进行了优化提速。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11"/>
            </p:custDataLst>
          </p:nvPr>
        </p:nvSpPr>
        <p:spPr>
          <a:xfrm>
            <a:off x="8188732" y="4386331"/>
            <a:ext cx="3118308" cy="1361085"/>
          </a:xfrm>
          <a:prstGeom prst="rect">
            <a:avLst/>
          </a:prstGeom>
          <a:noFill/>
        </p:spPr>
        <p:txBody>
          <a:bodyPr wrap="square" rtlCol="0">
            <a:normAutofit fontScale="90000" lnSpcReduction="20000"/>
          </a:bodyPr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解决方案：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1.优化系统，或者做好备份，重装系统，给客户耐心细致的解释话语；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2.给客户建议：推荐增加内存，整机升级，超级盘等进一步提高系统性能。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12"/>
            </p:custDataLst>
          </p:nvPr>
        </p:nvSpPr>
        <p:spPr>
          <a:xfrm>
            <a:off x="5117402" y="1110584"/>
            <a:ext cx="1965448" cy="1965448"/>
          </a:xfrm>
          <a:prstGeom prst="ellipse">
            <a:avLst/>
          </a:prstGeom>
          <a:solidFill>
            <a:srgbClr val="8590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13"/>
            </p:custDataLst>
          </p:nvPr>
        </p:nvSpPr>
        <p:spPr>
          <a:xfrm>
            <a:off x="5412105" y="1552575"/>
            <a:ext cx="1588135" cy="10820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7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ＰＣ机为什么使用一段时间会变慢？</a:t>
            </a:r>
            <a:endParaRPr lang="zh-CN" altLang="en-US" sz="17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知识拓展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11325" y="1486535"/>
            <a:ext cx="72224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+mn-ea"/>
                <a:cs typeface="+mn-ea"/>
              </a:rPr>
              <a:t>使用Windows优化大师进行系统优化</a:t>
            </a:r>
            <a:endParaRPr lang="zh-CN" altLang="en-US" sz="2800" b="0">
              <a:latin typeface="+mn-ea"/>
              <a:cs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72765" y="2299335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1.</a:t>
            </a:r>
            <a:r>
              <a:rPr lang="zh-CN" b="0">
                <a:latin typeface="+mn-ea"/>
                <a:cs typeface="+mn-ea"/>
              </a:rPr>
              <a:t>优化</a:t>
            </a:r>
            <a:r>
              <a:rPr lang="en-US" b="0">
                <a:latin typeface="+mn-ea"/>
                <a:cs typeface="+mn-ea"/>
              </a:rPr>
              <a:t>PC</a:t>
            </a:r>
            <a:r>
              <a:rPr lang="zh-CN" b="0">
                <a:latin typeface="+mn-ea"/>
                <a:cs typeface="+mn-ea"/>
              </a:rPr>
              <a:t>机</a:t>
            </a:r>
            <a:endParaRPr lang="zh-CN" altLang="en-US" b="0">
              <a:latin typeface="+mn-ea"/>
              <a:cs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72765" y="2955290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2.</a:t>
            </a:r>
            <a:r>
              <a:rPr lang="zh-CN" b="0">
                <a:latin typeface="+mn-ea"/>
                <a:cs typeface="+mn-ea"/>
              </a:rPr>
              <a:t>清理系统注册表</a:t>
            </a:r>
            <a:endParaRPr lang="zh-CN" altLang="en-US" b="0">
              <a:latin typeface="+mn-ea"/>
              <a:cs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72765" y="3611245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/>
            <a:r>
              <a:rPr lang="en-US" b="0">
                <a:latin typeface="+mn-ea"/>
                <a:cs typeface="+mn-ea"/>
              </a:rPr>
              <a:t>3.</a:t>
            </a:r>
            <a:r>
              <a:rPr lang="zh-CN" b="0">
                <a:latin typeface="+mn-ea"/>
                <a:cs typeface="+mn-ea"/>
              </a:rPr>
              <a:t>对磁盘进行缓存优化</a:t>
            </a:r>
            <a:endParaRPr lang="zh-CN" altLang="en-US" b="0">
              <a:latin typeface="+mn-ea"/>
              <a:cs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知识导图</a:t>
            </a:r>
            <a:endParaRPr lang="zh-CN" altLang="en-US" dirty="0" smtClean="0"/>
          </a:p>
        </p:txBody>
      </p:sp>
      <p:pic>
        <p:nvPicPr>
          <p:cNvPr id="3" name="图片 2" descr="6.PC机性能测试与优化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7655" y="1354455"/>
            <a:ext cx="8863330" cy="4376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手动输入 11"/>
          <p:cNvSpPr/>
          <p:nvPr/>
        </p:nvSpPr>
        <p:spPr>
          <a:xfrm flipH="1" flipV="1">
            <a:off x="-1" y="104172"/>
            <a:ext cx="12188820" cy="6259306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2000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16 w 10000"/>
              <a:gd name="connsiteY3-8" fmla="*/ 5187 h 10000"/>
              <a:gd name="connsiteX4-9" fmla="*/ 0 w 10000"/>
              <a:gd name="connsiteY4-10" fmla="*/ 2000 h 10000"/>
              <a:gd name="connsiteX0-11" fmla="*/ 16 w 10016"/>
              <a:gd name="connsiteY0-12" fmla="*/ 2000 h 10000"/>
              <a:gd name="connsiteX1-13" fmla="*/ 10016 w 10016"/>
              <a:gd name="connsiteY1-14" fmla="*/ 0 h 10000"/>
              <a:gd name="connsiteX2-15" fmla="*/ 10016 w 10016"/>
              <a:gd name="connsiteY2-16" fmla="*/ 10000 h 10000"/>
              <a:gd name="connsiteX3-17" fmla="*/ 0 w 10016"/>
              <a:gd name="connsiteY3-18" fmla="*/ 6902 h 10000"/>
              <a:gd name="connsiteX4-19" fmla="*/ 16 w 10016"/>
              <a:gd name="connsiteY4-20" fmla="*/ 2000 h 10000"/>
              <a:gd name="connsiteX0-21" fmla="*/ 16 w 10016"/>
              <a:gd name="connsiteY0-22" fmla="*/ 3564 h 10000"/>
              <a:gd name="connsiteX1-23" fmla="*/ 10016 w 10016"/>
              <a:gd name="connsiteY1-24" fmla="*/ 0 h 10000"/>
              <a:gd name="connsiteX2-25" fmla="*/ 10016 w 10016"/>
              <a:gd name="connsiteY2-26" fmla="*/ 10000 h 10000"/>
              <a:gd name="connsiteX3-27" fmla="*/ 0 w 10016"/>
              <a:gd name="connsiteY3-28" fmla="*/ 6902 h 10000"/>
              <a:gd name="connsiteX4-29" fmla="*/ 16 w 10016"/>
              <a:gd name="connsiteY4-30" fmla="*/ 3564 h 10000"/>
              <a:gd name="connsiteX0-31" fmla="*/ 1 w 10017"/>
              <a:gd name="connsiteY0-32" fmla="*/ 4166 h 10000"/>
              <a:gd name="connsiteX1-33" fmla="*/ 10017 w 10017"/>
              <a:gd name="connsiteY1-34" fmla="*/ 0 h 10000"/>
              <a:gd name="connsiteX2-35" fmla="*/ 10017 w 10017"/>
              <a:gd name="connsiteY2-36" fmla="*/ 10000 h 10000"/>
              <a:gd name="connsiteX3-37" fmla="*/ 1 w 10017"/>
              <a:gd name="connsiteY3-38" fmla="*/ 6902 h 10000"/>
              <a:gd name="connsiteX4-39" fmla="*/ 1 w 10017"/>
              <a:gd name="connsiteY4-40" fmla="*/ 4166 h 10000"/>
              <a:gd name="connsiteX0-41" fmla="*/ 0 w 10032"/>
              <a:gd name="connsiteY0-42" fmla="*/ 4316 h 10000"/>
              <a:gd name="connsiteX1-43" fmla="*/ 10032 w 10032"/>
              <a:gd name="connsiteY1-44" fmla="*/ 0 h 10000"/>
              <a:gd name="connsiteX2-45" fmla="*/ 10032 w 10032"/>
              <a:gd name="connsiteY2-46" fmla="*/ 10000 h 10000"/>
              <a:gd name="connsiteX3-47" fmla="*/ 16 w 10032"/>
              <a:gd name="connsiteY3-48" fmla="*/ 6902 h 10000"/>
              <a:gd name="connsiteX4-49" fmla="*/ 0 w 10032"/>
              <a:gd name="connsiteY4-50" fmla="*/ 4316 h 10000"/>
              <a:gd name="connsiteX0-51" fmla="*/ 0 w 10032"/>
              <a:gd name="connsiteY0-52" fmla="*/ 4316 h 10000"/>
              <a:gd name="connsiteX1-53" fmla="*/ 10032 w 10032"/>
              <a:gd name="connsiteY1-54" fmla="*/ 0 h 10000"/>
              <a:gd name="connsiteX2-55" fmla="*/ 10032 w 10032"/>
              <a:gd name="connsiteY2-56" fmla="*/ 10000 h 10000"/>
              <a:gd name="connsiteX3-57" fmla="*/ 16 w 10032"/>
              <a:gd name="connsiteY3-58" fmla="*/ 6902 h 10000"/>
              <a:gd name="connsiteX4-59" fmla="*/ 0 w 10032"/>
              <a:gd name="connsiteY4-60" fmla="*/ 4316 h 10000"/>
              <a:gd name="connsiteX0-61" fmla="*/ 0 w 10032"/>
              <a:gd name="connsiteY0-62" fmla="*/ 4316 h 10092"/>
              <a:gd name="connsiteX1-63" fmla="*/ 10032 w 10032"/>
              <a:gd name="connsiteY1-64" fmla="*/ 0 h 10092"/>
              <a:gd name="connsiteX2-65" fmla="*/ 10032 w 10032"/>
              <a:gd name="connsiteY2-66" fmla="*/ 10000 h 10092"/>
              <a:gd name="connsiteX3-67" fmla="*/ 16 w 10032"/>
              <a:gd name="connsiteY3-68" fmla="*/ 6902 h 10092"/>
              <a:gd name="connsiteX4-69" fmla="*/ 0 w 10032"/>
              <a:gd name="connsiteY4-70" fmla="*/ 4316 h 10092"/>
              <a:gd name="connsiteX0-71" fmla="*/ 0 w 10032"/>
              <a:gd name="connsiteY0-72" fmla="*/ 4316 h 10359"/>
              <a:gd name="connsiteX1-73" fmla="*/ 10032 w 10032"/>
              <a:gd name="connsiteY1-74" fmla="*/ 0 h 10359"/>
              <a:gd name="connsiteX2-75" fmla="*/ 10032 w 10032"/>
              <a:gd name="connsiteY2-76" fmla="*/ 10000 h 10359"/>
              <a:gd name="connsiteX3-77" fmla="*/ 16 w 10032"/>
              <a:gd name="connsiteY3-78" fmla="*/ 6902 h 10359"/>
              <a:gd name="connsiteX4-79" fmla="*/ 0 w 10032"/>
              <a:gd name="connsiteY4-80" fmla="*/ 4316 h 10359"/>
              <a:gd name="connsiteX0-81" fmla="*/ 0 w 10032"/>
              <a:gd name="connsiteY0-82" fmla="*/ 4316 h 10268"/>
              <a:gd name="connsiteX1-83" fmla="*/ 10032 w 10032"/>
              <a:gd name="connsiteY1-84" fmla="*/ 0 h 10268"/>
              <a:gd name="connsiteX2-85" fmla="*/ 10032 w 10032"/>
              <a:gd name="connsiteY2-86" fmla="*/ 10000 h 10268"/>
              <a:gd name="connsiteX3-87" fmla="*/ 16 w 10032"/>
              <a:gd name="connsiteY3-88" fmla="*/ 6451 h 10268"/>
              <a:gd name="connsiteX4-89" fmla="*/ 0 w 10032"/>
              <a:gd name="connsiteY4-90" fmla="*/ 4316 h 10268"/>
              <a:gd name="connsiteX0-91" fmla="*/ 0 w 10032"/>
              <a:gd name="connsiteY0-92" fmla="*/ 4316 h 10306"/>
              <a:gd name="connsiteX1-93" fmla="*/ 10032 w 10032"/>
              <a:gd name="connsiteY1-94" fmla="*/ 0 h 10306"/>
              <a:gd name="connsiteX2-95" fmla="*/ 10032 w 10032"/>
              <a:gd name="connsiteY2-96" fmla="*/ 10000 h 10306"/>
              <a:gd name="connsiteX3-97" fmla="*/ 16 w 10032"/>
              <a:gd name="connsiteY3-98" fmla="*/ 6662 h 10306"/>
              <a:gd name="connsiteX4-99" fmla="*/ 0 w 10032"/>
              <a:gd name="connsiteY4-100" fmla="*/ 4316 h 10306"/>
              <a:gd name="connsiteX0-101" fmla="*/ 0 w 10032"/>
              <a:gd name="connsiteY0-102" fmla="*/ 4316 h 10306"/>
              <a:gd name="connsiteX1-103" fmla="*/ 10032 w 10032"/>
              <a:gd name="connsiteY1-104" fmla="*/ 0 h 10306"/>
              <a:gd name="connsiteX2-105" fmla="*/ 10032 w 10032"/>
              <a:gd name="connsiteY2-106" fmla="*/ 10000 h 10306"/>
              <a:gd name="connsiteX3-107" fmla="*/ 16 w 10032"/>
              <a:gd name="connsiteY3-108" fmla="*/ 6662 h 10306"/>
              <a:gd name="connsiteX4-109" fmla="*/ 0 w 10032"/>
              <a:gd name="connsiteY4-110" fmla="*/ 4316 h 10306"/>
              <a:gd name="connsiteX0-111" fmla="*/ 0 w 10032"/>
              <a:gd name="connsiteY0-112" fmla="*/ 4316 h 10306"/>
              <a:gd name="connsiteX1-113" fmla="*/ 10032 w 10032"/>
              <a:gd name="connsiteY1-114" fmla="*/ 0 h 10306"/>
              <a:gd name="connsiteX2-115" fmla="*/ 10032 w 10032"/>
              <a:gd name="connsiteY2-116" fmla="*/ 10000 h 10306"/>
              <a:gd name="connsiteX3-117" fmla="*/ 16 w 10032"/>
              <a:gd name="connsiteY3-118" fmla="*/ 6662 h 10306"/>
              <a:gd name="connsiteX4-119" fmla="*/ 0 w 10032"/>
              <a:gd name="connsiteY4-120" fmla="*/ 4316 h 10306"/>
              <a:gd name="connsiteX0-121" fmla="*/ 0 w 10032"/>
              <a:gd name="connsiteY0-122" fmla="*/ 4316 h 10306"/>
              <a:gd name="connsiteX1-123" fmla="*/ 10032 w 10032"/>
              <a:gd name="connsiteY1-124" fmla="*/ 0 h 10306"/>
              <a:gd name="connsiteX2-125" fmla="*/ 10032 w 10032"/>
              <a:gd name="connsiteY2-126" fmla="*/ 10000 h 10306"/>
              <a:gd name="connsiteX3-127" fmla="*/ 16 w 10032"/>
              <a:gd name="connsiteY3-128" fmla="*/ 6662 h 10306"/>
              <a:gd name="connsiteX4-129" fmla="*/ 0 w 10032"/>
              <a:gd name="connsiteY4-130" fmla="*/ 4316 h 10306"/>
              <a:gd name="connsiteX0-131" fmla="*/ 0 w 10032"/>
              <a:gd name="connsiteY0-132" fmla="*/ 4316 h 10306"/>
              <a:gd name="connsiteX1-133" fmla="*/ 10032 w 10032"/>
              <a:gd name="connsiteY1-134" fmla="*/ 0 h 10306"/>
              <a:gd name="connsiteX2-135" fmla="*/ 10032 w 10032"/>
              <a:gd name="connsiteY2-136" fmla="*/ 10000 h 10306"/>
              <a:gd name="connsiteX3-137" fmla="*/ 16 w 10032"/>
              <a:gd name="connsiteY3-138" fmla="*/ 6662 h 10306"/>
              <a:gd name="connsiteX4-139" fmla="*/ 0 w 10032"/>
              <a:gd name="connsiteY4-140" fmla="*/ 4316 h 10306"/>
              <a:gd name="connsiteX0-141" fmla="*/ 0 w 10032"/>
              <a:gd name="connsiteY0-142" fmla="*/ 4316 h 10385"/>
              <a:gd name="connsiteX1-143" fmla="*/ 10032 w 10032"/>
              <a:gd name="connsiteY1-144" fmla="*/ 0 h 10385"/>
              <a:gd name="connsiteX2-145" fmla="*/ 10032 w 10032"/>
              <a:gd name="connsiteY2-146" fmla="*/ 10000 h 10385"/>
              <a:gd name="connsiteX3-147" fmla="*/ 16 w 10032"/>
              <a:gd name="connsiteY3-148" fmla="*/ 6662 h 10385"/>
              <a:gd name="connsiteX4-149" fmla="*/ 0 w 10032"/>
              <a:gd name="connsiteY4-150" fmla="*/ 4316 h 103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32" h="10385">
                <a:moveTo>
                  <a:pt x="0" y="4316"/>
                </a:moveTo>
                <a:cubicBezTo>
                  <a:pt x="3392" y="4983"/>
                  <a:pt x="8053" y="2793"/>
                  <a:pt x="10032" y="0"/>
                </a:cubicBezTo>
                <a:lnTo>
                  <a:pt x="10032" y="10000"/>
                </a:lnTo>
                <a:cubicBezTo>
                  <a:pt x="8042" y="10803"/>
                  <a:pt x="3212" y="10643"/>
                  <a:pt x="16" y="6662"/>
                </a:cubicBezTo>
                <a:cubicBezTo>
                  <a:pt x="11" y="5600"/>
                  <a:pt x="5" y="5378"/>
                  <a:pt x="0" y="4316"/>
                </a:cubicBezTo>
                <a:close/>
              </a:path>
            </a:pathLst>
          </a:custGeom>
          <a:solidFill>
            <a:srgbClr val="961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pic>
        <p:nvPicPr>
          <p:cNvPr id="4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86" b="16507"/>
          <a:stretch>
            <a:fillRect/>
          </a:stretch>
        </p:blipFill>
        <p:spPr bwMode="auto">
          <a:xfrm>
            <a:off x="5268395" y="2349500"/>
            <a:ext cx="6208712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37185" y="467360"/>
            <a:ext cx="6662420" cy="1250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工作任务</a:t>
            </a:r>
            <a:r>
              <a:rPr lang="en-US" altLang="zh-CN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：使用拷机工具检测</a:t>
            </a:r>
            <a:r>
              <a:rPr lang="en-US" altLang="zh-CN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PC</a:t>
            </a:r>
            <a:r>
              <a:rPr lang="zh-CN" altLang="en-US" sz="2800" b="1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机性能</a:t>
            </a:r>
            <a:endParaRPr lang="zh-CN" altLang="en-US" sz="20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  <a:p>
            <a:pPr indent="0">
              <a:lnSpc>
                <a:spcPts val="4000"/>
              </a:lnSpc>
              <a:buFont typeface="+mj-ea"/>
              <a:buNone/>
            </a:pPr>
            <a:endParaRPr lang="en-US" altLang="zh-CN" sz="2800" dirty="0">
              <a:solidFill>
                <a:schemeClr val="bg1">
                  <a:lumMod val="75000"/>
                </a:schemeClr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0135" y="1717675"/>
            <a:ext cx="476123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342900" indent="-342900" algn="l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CPU-Z</a:t>
            </a: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 Tune</a:t>
            </a: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en-US" altLang="zh-CN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 Memory Diagnostic</a:t>
            </a:r>
            <a:r>
              <a:rPr lang="zh-CN" alt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charset="0"/>
              <a:buChar char="ü"/>
            </a:pPr>
            <a:r>
              <a:rPr lang="en-US" altLang="zh-CN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3DMark;</a:t>
            </a:r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dirty="0" err="1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任务描述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7435" y="1293495"/>
            <a:ext cx="12646660" cy="4707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34290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一台计算机功能强弱或性能好坏，不是由某一项指标决定的，而是由它的系统结构、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指令系统、硬件组成、软件配置等多方面因素综合决定的。拷机是指整机组装之后，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需要对计算机进行测试，了解计算机的实际性能，一般先使用特定的软件，使机器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在高负荷下工作一段时间，以此来检查机器的稳定性。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让电脑不关机运行1-2天，不运行任何软件，是最基础的拷机，主要看电脑的基本硬件的兼容性能， 如果没有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问题 ，然后再进行运行大型程序进行拷机，比如大型游戏，可以看出来内存和显卡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等等硬件的工作情况。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我们可以通过一些专业测试软件对系统中的CPU、硬盘、内存、显卡等进行测试。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比如用CPU-Z测试CPU，用HD Tune Pro测试硬盘，用Windows Memory Diagnostic测试内存，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用3DMark测试显卡等。</a:t>
            </a:r>
            <a:endParaRPr lang="zh-CN" altLang="en-US" sz="20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任务清单：测试</a:t>
            </a:r>
            <a:r>
              <a:rPr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机性能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353185" y="1295400"/>
          <a:ext cx="9573260" cy="4953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2890"/>
                <a:gridCol w="8040370"/>
              </a:tblGrid>
              <a:tr h="14859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任务目标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素质目标： 具有良好的团队合作和责任意识；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 养成规范化操作的职业习惯。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知识目标： 掌握使用常用拷机软件进行PC机性能检测的方法；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 理解PC机性能测试参数的含义。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能力目标： 能分组合作完成PC机性能测试；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任务重难点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重点：掌握CPU-Z、HD Tune 、3DMark、Windows Memory Diagnostic测试方法；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了解Aida64全面检测PC机的方法。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难点：故障现象解析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59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任务内容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１.使用CPU-Z检测CPU；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２.使用HD Tune分析与检测硬盘；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３.使用Windows Memory Diagnostic测试内存；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４.使用3Dmark测试显卡；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５.使用Furmark与GPU-Z判断显卡故障；</a:t>
                      </a:r>
                      <a:endParaRPr 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６.使用AIDA64全面检测PC机性能。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工具软件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PC机1台；本节课用到的测试软件；计算机性能测试结果记录表。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资源链接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微课、图例、PPT课件、实训报告单。</a:t>
                      </a:r>
                      <a:endParaRPr lang="en-US" altLang="en-US" sz="1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手动输入 11"/>
          <p:cNvSpPr/>
          <p:nvPr/>
        </p:nvSpPr>
        <p:spPr>
          <a:xfrm flipH="1" flipV="1">
            <a:off x="-2" y="794769"/>
            <a:ext cx="12188826" cy="273172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2000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16 w 10000"/>
              <a:gd name="connsiteY3-8" fmla="*/ 5187 h 10000"/>
              <a:gd name="connsiteX4-9" fmla="*/ 0 w 10000"/>
              <a:gd name="connsiteY4-10" fmla="*/ 2000 h 10000"/>
              <a:gd name="connsiteX0-11" fmla="*/ 16 w 10016"/>
              <a:gd name="connsiteY0-12" fmla="*/ 2000 h 10000"/>
              <a:gd name="connsiteX1-13" fmla="*/ 10016 w 10016"/>
              <a:gd name="connsiteY1-14" fmla="*/ 0 h 10000"/>
              <a:gd name="connsiteX2-15" fmla="*/ 10016 w 10016"/>
              <a:gd name="connsiteY2-16" fmla="*/ 10000 h 10000"/>
              <a:gd name="connsiteX3-17" fmla="*/ 0 w 10016"/>
              <a:gd name="connsiteY3-18" fmla="*/ 6902 h 10000"/>
              <a:gd name="connsiteX4-19" fmla="*/ 16 w 10016"/>
              <a:gd name="connsiteY4-20" fmla="*/ 2000 h 10000"/>
              <a:gd name="connsiteX0-21" fmla="*/ 16 w 10016"/>
              <a:gd name="connsiteY0-22" fmla="*/ 3564 h 10000"/>
              <a:gd name="connsiteX1-23" fmla="*/ 10016 w 10016"/>
              <a:gd name="connsiteY1-24" fmla="*/ 0 h 10000"/>
              <a:gd name="connsiteX2-25" fmla="*/ 10016 w 10016"/>
              <a:gd name="connsiteY2-26" fmla="*/ 10000 h 10000"/>
              <a:gd name="connsiteX3-27" fmla="*/ 0 w 10016"/>
              <a:gd name="connsiteY3-28" fmla="*/ 6902 h 10000"/>
              <a:gd name="connsiteX4-29" fmla="*/ 16 w 10016"/>
              <a:gd name="connsiteY4-30" fmla="*/ 3564 h 10000"/>
              <a:gd name="connsiteX0-31" fmla="*/ 1 w 10017"/>
              <a:gd name="connsiteY0-32" fmla="*/ 4166 h 10000"/>
              <a:gd name="connsiteX1-33" fmla="*/ 10017 w 10017"/>
              <a:gd name="connsiteY1-34" fmla="*/ 0 h 10000"/>
              <a:gd name="connsiteX2-35" fmla="*/ 10017 w 10017"/>
              <a:gd name="connsiteY2-36" fmla="*/ 10000 h 10000"/>
              <a:gd name="connsiteX3-37" fmla="*/ 1 w 10017"/>
              <a:gd name="connsiteY3-38" fmla="*/ 6902 h 10000"/>
              <a:gd name="connsiteX4-39" fmla="*/ 1 w 10017"/>
              <a:gd name="connsiteY4-40" fmla="*/ 4166 h 10000"/>
              <a:gd name="connsiteX0-41" fmla="*/ 0 w 10032"/>
              <a:gd name="connsiteY0-42" fmla="*/ 4316 h 10000"/>
              <a:gd name="connsiteX1-43" fmla="*/ 10032 w 10032"/>
              <a:gd name="connsiteY1-44" fmla="*/ 0 h 10000"/>
              <a:gd name="connsiteX2-45" fmla="*/ 10032 w 10032"/>
              <a:gd name="connsiteY2-46" fmla="*/ 10000 h 10000"/>
              <a:gd name="connsiteX3-47" fmla="*/ 16 w 10032"/>
              <a:gd name="connsiteY3-48" fmla="*/ 6902 h 10000"/>
              <a:gd name="connsiteX4-49" fmla="*/ 0 w 10032"/>
              <a:gd name="connsiteY4-50" fmla="*/ 4316 h 10000"/>
              <a:gd name="connsiteX0-51" fmla="*/ 0 w 10032"/>
              <a:gd name="connsiteY0-52" fmla="*/ 4316 h 10000"/>
              <a:gd name="connsiteX1-53" fmla="*/ 10032 w 10032"/>
              <a:gd name="connsiteY1-54" fmla="*/ 0 h 10000"/>
              <a:gd name="connsiteX2-55" fmla="*/ 10032 w 10032"/>
              <a:gd name="connsiteY2-56" fmla="*/ 10000 h 10000"/>
              <a:gd name="connsiteX3-57" fmla="*/ 16 w 10032"/>
              <a:gd name="connsiteY3-58" fmla="*/ 6902 h 10000"/>
              <a:gd name="connsiteX4-59" fmla="*/ 0 w 10032"/>
              <a:gd name="connsiteY4-60" fmla="*/ 4316 h 10000"/>
              <a:gd name="connsiteX0-61" fmla="*/ 0 w 10032"/>
              <a:gd name="connsiteY0-62" fmla="*/ 4316 h 10092"/>
              <a:gd name="connsiteX1-63" fmla="*/ 10032 w 10032"/>
              <a:gd name="connsiteY1-64" fmla="*/ 0 h 10092"/>
              <a:gd name="connsiteX2-65" fmla="*/ 10032 w 10032"/>
              <a:gd name="connsiteY2-66" fmla="*/ 10000 h 10092"/>
              <a:gd name="connsiteX3-67" fmla="*/ 16 w 10032"/>
              <a:gd name="connsiteY3-68" fmla="*/ 6902 h 10092"/>
              <a:gd name="connsiteX4-69" fmla="*/ 0 w 10032"/>
              <a:gd name="connsiteY4-70" fmla="*/ 4316 h 10092"/>
              <a:gd name="connsiteX0-71" fmla="*/ 0 w 10032"/>
              <a:gd name="connsiteY0-72" fmla="*/ 4316 h 10359"/>
              <a:gd name="connsiteX1-73" fmla="*/ 10032 w 10032"/>
              <a:gd name="connsiteY1-74" fmla="*/ 0 h 10359"/>
              <a:gd name="connsiteX2-75" fmla="*/ 10032 w 10032"/>
              <a:gd name="connsiteY2-76" fmla="*/ 10000 h 10359"/>
              <a:gd name="connsiteX3-77" fmla="*/ 16 w 10032"/>
              <a:gd name="connsiteY3-78" fmla="*/ 6902 h 10359"/>
              <a:gd name="connsiteX4-79" fmla="*/ 0 w 10032"/>
              <a:gd name="connsiteY4-80" fmla="*/ 4316 h 10359"/>
              <a:gd name="connsiteX0-81" fmla="*/ 0 w 10032"/>
              <a:gd name="connsiteY0-82" fmla="*/ 4316 h 10268"/>
              <a:gd name="connsiteX1-83" fmla="*/ 10032 w 10032"/>
              <a:gd name="connsiteY1-84" fmla="*/ 0 h 10268"/>
              <a:gd name="connsiteX2-85" fmla="*/ 10032 w 10032"/>
              <a:gd name="connsiteY2-86" fmla="*/ 10000 h 10268"/>
              <a:gd name="connsiteX3-87" fmla="*/ 16 w 10032"/>
              <a:gd name="connsiteY3-88" fmla="*/ 6451 h 10268"/>
              <a:gd name="connsiteX4-89" fmla="*/ 0 w 10032"/>
              <a:gd name="connsiteY4-90" fmla="*/ 4316 h 10268"/>
              <a:gd name="connsiteX0-91" fmla="*/ 0 w 10032"/>
              <a:gd name="connsiteY0-92" fmla="*/ 4316 h 10306"/>
              <a:gd name="connsiteX1-93" fmla="*/ 10032 w 10032"/>
              <a:gd name="connsiteY1-94" fmla="*/ 0 h 10306"/>
              <a:gd name="connsiteX2-95" fmla="*/ 10032 w 10032"/>
              <a:gd name="connsiteY2-96" fmla="*/ 10000 h 10306"/>
              <a:gd name="connsiteX3-97" fmla="*/ 16 w 10032"/>
              <a:gd name="connsiteY3-98" fmla="*/ 6662 h 10306"/>
              <a:gd name="connsiteX4-99" fmla="*/ 0 w 10032"/>
              <a:gd name="connsiteY4-100" fmla="*/ 4316 h 10306"/>
              <a:gd name="connsiteX0-101" fmla="*/ 0 w 10032"/>
              <a:gd name="connsiteY0-102" fmla="*/ 4316 h 10306"/>
              <a:gd name="connsiteX1-103" fmla="*/ 10032 w 10032"/>
              <a:gd name="connsiteY1-104" fmla="*/ 0 h 10306"/>
              <a:gd name="connsiteX2-105" fmla="*/ 10032 w 10032"/>
              <a:gd name="connsiteY2-106" fmla="*/ 10000 h 10306"/>
              <a:gd name="connsiteX3-107" fmla="*/ 16 w 10032"/>
              <a:gd name="connsiteY3-108" fmla="*/ 6662 h 10306"/>
              <a:gd name="connsiteX4-109" fmla="*/ 0 w 10032"/>
              <a:gd name="connsiteY4-110" fmla="*/ 4316 h 10306"/>
              <a:gd name="connsiteX0-111" fmla="*/ 0 w 10032"/>
              <a:gd name="connsiteY0-112" fmla="*/ 4316 h 10306"/>
              <a:gd name="connsiteX1-113" fmla="*/ 10032 w 10032"/>
              <a:gd name="connsiteY1-114" fmla="*/ 0 h 10306"/>
              <a:gd name="connsiteX2-115" fmla="*/ 10032 w 10032"/>
              <a:gd name="connsiteY2-116" fmla="*/ 10000 h 10306"/>
              <a:gd name="connsiteX3-117" fmla="*/ 16 w 10032"/>
              <a:gd name="connsiteY3-118" fmla="*/ 6662 h 10306"/>
              <a:gd name="connsiteX4-119" fmla="*/ 0 w 10032"/>
              <a:gd name="connsiteY4-120" fmla="*/ 4316 h 10306"/>
              <a:gd name="connsiteX0-121" fmla="*/ 0 w 10032"/>
              <a:gd name="connsiteY0-122" fmla="*/ 4316 h 10306"/>
              <a:gd name="connsiteX1-123" fmla="*/ 10032 w 10032"/>
              <a:gd name="connsiteY1-124" fmla="*/ 0 h 10306"/>
              <a:gd name="connsiteX2-125" fmla="*/ 10032 w 10032"/>
              <a:gd name="connsiteY2-126" fmla="*/ 10000 h 10306"/>
              <a:gd name="connsiteX3-127" fmla="*/ 16 w 10032"/>
              <a:gd name="connsiteY3-128" fmla="*/ 6662 h 10306"/>
              <a:gd name="connsiteX4-129" fmla="*/ 0 w 10032"/>
              <a:gd name="connsiteY4-130" fmla="*/ 4316 h 10306"/>
              <a:gd name="connsiteX0-131" fmla="*/ 0 w 10032"/>
              <a:gd name="connsiteY0-132" fmla="*/ 4316 h 10306"/>
              <a:gd name="connsiteX1-133" fmla="*/ 10032 w 10032"/>
              <a:gd name="connsiteY1-134" fmla="*/ 0 h 10306"/>
              <a:gd name="connsiteX2-135" fmla="*/ 10032 w 10032"/>
              <a:gd name="connsiteY2-136" fmla="*/ 10000 h 10306"/>
              <a:gd name="connsiteX3-137" fmla="*/ 16 w 10032"/>
              <a:gd name="connsiteY3-138" fmla="*/ 6662 h 10306"/>
              <a:gd name="connsiteX4-139" fmla="*/ 0 w 10032"/>
              <a:gd name="connsiteY4-140" fmla="*/ 4316 h 10306"/>
              <a:gd name="connsiteX0-141" fmla="*/ 0 w 10032"/>
              <a:gd name="connsiteY0-142" fmla="*/ 4316 h 10385"/>
              <a:gd name="connsiteX1-143" fmla="*/ 10032 w 10032"/>
              <a:gd name="connsiteY1-144" fmla="*/ 0 h 10385"/>
              <a:gd name="connsiteX2-145" fmla="*/ 10032 w 10032"/>
              <a:gd name="connsiteY2-146" fmla="*/ 10000 h 10385"/>
              <a:gd name="connsiteX3-147" fmla="*/ 16 w 10032"/>
              <a:gd name="connsiteY3-148" fmla="*/ 6662 h 10385"/>
              <a:gd name="connsiteX4-149" fmla="*/ 0 w 10032"/>
              <a:gd name="connsiteY4-150" fmla="*/ 4316 h 10385"/>
              <a:gd name="connsiteX0-151" fmla="*/ 49 w 10017"/>
              <a:gd name="connsiteY0-152" fmla="*/ 1128 h 10385"/>
              <a:gd name="connsiteX1-153" fmla="*/ 10017 w 10017"/>
              <a:gd name="connsiteY1-154" fmla="*/ 0 h 10385"/>
              <a:gd name="connsiteX2-155" fmla="*/ 10017 w 10017"/>
              <a:gd name="connsiteY2-156" fmla="*/ 10000 h 10385"/>
              <a:gd name="connsiteX3-157" fmla="*/ 1 w 10017"/>
              <a:gd name="connsiteY3-158" fmla="*/ 6662 h 10385"/>
              <a:gd name="connsiteX4-159" fmla="*/ 49 w 10017"/>
              <a:gd name="connsiteY4-160" fmla="*/ 1128 h 10385"/>
              <a:gd name="connsiteX0-161" fmla="*/ 0 w 10048"/>
              <a:gd name="connsiteY0-162" fmla="*/ 1212 h 10385"/>
              <a:gd name="connsiteX1-163" fmla="*/ 10048 w 10048"/>
              <a:gd name="connsiteY1-164" fmla="*/ 0 h 10385"/>
              <a:gd name="connsiteX2-165" fmla="*/ 10048 w 10048"/>
              <a:gd name="connsiteY2-166" fmla="*/ 10000 h 10385"/>
              <a:gd name="connsiteX3-167" fmla="*/ 32 w 10048"/>
              <a:gd name="connsiteY3-168" fmla="*/ 6662 h 10385"/>
              <a:gd name="connsiteX4-169" fmla="*/ 0 w 10048"/>
              <a:gd name="connsiteY4-170" fmla="*/ 1212 h 10385"/>
              <a:gd name="connsiteX0-171" fmla="*/ 0 w 10048"/>
              <a:gd name="connsiteY0-172" fmla="*/ 1212 h 10165"/>
              <a:gd name="connsiteX1-173" fmla="*/ 10048 w 10048"/>
              <a:gd name="connsiteY1-174" fmla="*/ 0 h 10165"/>
              <a:gd name="connsiteX2-175" fmla="*/ 10048 w 10048"/>
              <a:gd name="connsiteY2-176" fmla="*/ 10000 h 10165"/>
              <a:gd name="connsiteX3-177" fmla="*/ 64 w 10048"/>
              <a:gd name="connsiteY3-178" fmla="*/ 4648 h 10165"/>
              <a:gd name="connsiteX4-179" fmla="*/ 0 w 10048"/>
              <a:gd name="connsiteY4-180" fmla="*/ 1212 h 10165"/>
              <a:gd name="connsiteX0-181" fmla="*/ 0 w 10048"/>
              <a:gd name="connsiteY0-182" fmla="*/ 1212 h 10161"/>
              <a:gd name="connsiteX1-183" fmla="*/ 10048 w 10048"/>
              <a:gd name="connsiteY1-184" fmla="*/ 0 h 10161"/>
              <a:gd name="connsiteX2-185" fmla="*/ 10048 w 10048"/>
              <a:gd name="connsiteY2-186" fmla="*/ 10000 h 10161"/>
              <a:gd name="connsiteX3-187" fmla="*/ 16 w 10048"/>
              <a:gd name="connsiteY3-188" fmla="*/ 4564 h 10161"/>
              <a:gd name="connsiteX4-189" fmla="*/ 0 w 10048"/>
              <a:gd name="connsiteY4-190" fmla="*/ 1212 h 10161"/>
              <a:gd name="connsiteX0-191" fmla="*/ 0 w 10048"/>
              <a:gd name="connsiteY0-192" fmla="*/ 1212 h 10161"/>
              <a:gd name="connsiteX1-193" fmla="*/ 10048 w 10048"/>
              <a:gd name="connsiteY1-194" fmla="*/ 0 h 10161"/>
              <a:gd name="connsiteX2-195" fmla="*/ 10048 w 10048"/>
              <a:gd name="connsiteY2-196" fmla="*/ 10000 h 10161"/>
              <a:gd name="connsiteX3-197" fmla="*/ 16 w 10048"/>
              <a:gd name="connsiteY3-198" fmla="*/ 4564 h 10161"/>
              <a:gd name="connsiteX4-199" fmla="*/ 0 w 10048"/>
              <a:gd name="connsiteY4-200" fmla="*/ 1212 h 10161"/>
              <a:gd name="connsiteX0-201" fmla="*/ 0 w 10048"/>
              <a:gd name="connsiteY0-202" fmla="*/ 1212 h 11080"/>
              <a:gd name="connsiteX1-203" fmla="*/ 10048 w 10048"/>
              <a:gd name="connsiteY1-204" fmla="*/ 0 h 11080"/>
              <a:gd name="connsiteX2-205" fmla="*/ 10048 w 10048"/>
              <a:gd name="connsiteY2-206" fmla="*/ 10000 h 11080"/>
              <a:gd name="connsiteX3-207" fmla="*/ 16 w 10048"/>
              <a:gd name="connsiteY3-208" fmla="*/ 4564 h 11080"/>
              <a:gd name="connsiteX4-209" fmla="*/ 0 w 10048"/>
              <a:gd name="connsiteY4-210" fmla="*/ 1212 h 11080"/>
              <a:gd name="connsiteX0-211" fmla="*/ 0 w 10048"/>
              <a:gd name="connsiteY0-212" fmla="*/ 1464 h 11332"/>
              <a:gd name="connsiteX1-213" fmla="*/ 10048 w 10048"/>
              <a:gd name="connsiteY1-214" fmla="*/ 0 h 11332"/>
              <a:gd name="connsiteX2-215" fmla="*/ 10048 w 10048"/>
              <a:gd name="connsiteY2-216" fmla="*/ 10252 h 11332"/>
              <a:gd name="connsiteX3-217" fmla="*/ 16 w 10048"/>
              <a:gd name="connsiteY3-218" fmla="*/ 4816 h 11332"/>
              <a:gd name="connsiteX4-219" fmla="*/ 0 w 10048"/>
              <a:gd name="connsiteY4-220" fmla="*/ 1464 h 11332"/>
              <a:gd name="connsiteX0-221" fmla="*/ 0 w 10064"/>
              <a:gd name="connsiteY0-222" fmla="*/ 1800 h 11668"/>
              <a:gd name="connsiteX1-223" fmla="*/ 10064 w 10064"/>
              <a:gd name="connsiteY1-224" fmla="*/ 0 h 11668"/>
              <a:gd name="connsiteX2-225" fmla="*/ 10048 w 10064"/>
              <a:gd name="connsiteY2-226" fmla="*/ 10588 h 11668"/>
              <a:gd name="connsiteX3-227" fmla="*/ 16 w 10064"/>
              <a:gd name="connsiteY3-228" fmla="*/ 5152 h 11668"/>
              <a:gd name="connsiteX4-229" fmla="*/ 0 w 10064"/>
              <a:gd name="connsiteY4-230" fmla="*/ 1800 h 11668"/>
              <a:gd name="connsiteX0-231" fmla="*/ 49 w 10049"/>
              <a:gd name="connsiteY0-232" fmla="*/ 1297 h 11668"/>
              <a:gd name="connsiteX1-233" fmla="*/ 10049 w 10049"/>
              <a:gd name="connsiteY1-234" fmla="*/ 0 h 11668"/>
              <a:gd name="connsiteX2-235" fmla="*/ 10033 w 10049"/>
              <a:gd name="connsiteY2-236" fmla="*/ 10588 h 11668"/>
              <a:gd name="connsiteX3-237" fmla="*/ 1 w 10049"/>
              <a:gd name="connsiteY3-238" fmla="*/ 5152 h 11668"/>
              <a:gd name="connsiteX4-239" fmla="*/ 49 w 10049"/>
              <a:gd name="connsiteY4-240" fmla="*/ 1297 h 11668"/>
              <a:gd name="connsiteX0-241" fmla="*/ 0 w 10064"/>
              <a:gd name="connsiteY0-242" fmla="*/ 1213 h 11668"/>
              <a:gd name="connsiteX1-243" fmla="*/ 10064 w 10064"/>
              <a:gd name="connsiteY1-244" fmla="*/ 0 h 11668"/>
              <a:gd name="connsiteX2-245" fmla="*/ 10048 w 10064"/>
              <a:gd name="connsiteY2-246" fmla="*/ 10588 h 11668"/>
              <a:gd name="connsiteX3-247" fmla="*/ 16 w 10064"/>
              <a:gd name="connsiteY3-248" fmla="*/ 5152 h 11668"/>
              <a:gd name="connsiteX4-249" fmla="*/ 0 w 10064"/>
              <a:gd name="connsiteY4-250" fmla="*/ 1213 h 11668"/>
              <a:gd name="connsiteX0-251" fmla="*/ 0 w 10064"/>
              <a:gd name="connsiteY0-252" fmla="*/ 1213 h 11562"/>
              <a:gd name="connsiteX1-253" fmla="*/ 10064 w 10064"/>
              <a:gd name="connsiteY1-254" fmla="*/ 0 h 11562"/>
              <a:gd name="connsiteX2-255" fmla="*/ 10048 w 10064"/>
              <a:gd name="connsiteY2-256" fmla="*/ 10588 h 11562"/>
              <a:gd name="connsiteX3-257" fmla="*/ 16 w 10064"/>
              <a:gd name="connsiteY3-258" fmla="*/ 4313 h 11562"/>
              <a:gd name="connsiteX4-259" fmla="*/ 0 w 10064"/>
              <a:gd name="connsiteY4-260" fmla="*/ 1213 h 11562"/>
              <a:gd name="connsiteX0-261" fmla="*/ 0 w 10064"/>
              <a:gd name="connsiteY0-262" fmla="*/ 1213 h 11482"/>
              <a:gd name="connsiteX1-263" fmla="*/ 10064 w 10064"/>
              <a:gd name="connsiteY1-264" fmla="*/ 0 h 11482"/>
              <a:gd name="connsiteX2-265" fmla="*/ 10048 w 10064"/>
              <a:gd name="connsiteY2-266" fmla="*/ 10588 h 11482"/>
              <a:gd name="connsiteX3-267" fmla="*/ 16 w 10064"/>
              <a:gd name="connsiteY3-268" fmla="*/ 3558 h 11482"/>
              <a:gd name="connsiteX4-269" fmla="*/ 0 w 10064"/>
              <a:gd name="connsiteY4-270" fmla="*/ 1213 h 11482"/>
              <a:gd name="connsiteX0-271" fmla="*/ 0 w 10064"/>
              <a:gd name="connsiteY0-272" fmla="*/ 1213 h 11745"/>
              <a:gd name="connsiteX1-273" fmla="*/ 10064 w 10064"/>
              <a:gd name="connsiteY1-274" fmla="*/ 0 h 11745"/>
              <a:gd name="connsiteX2-275" fmla="*/ 10048 w 10064"/>
              <a:gd name="connsiteY2-276" fmla="*/ 10588 h 11745"/>
              <a:gd name="connsiteX3-277" fmla="*/ 16 w 10064"/>
              <a:gd name="connsiteY3-278" fmla="*/ 3558 h 11745"/>
              <a:gd name="connsiteX4-279" fmla="*/ 0 w 10064"/>
              <a:gd name="connsiteY4-280" fmla="*/ 1213 h 11745"/>
              <a:gd name="connsiteX0-281" fmla="*/ 0 w 10064"/>
              <a:gd name="connsiteY0-282" fmla="*/ 1213 h 11745"/>
              <a:gd name="connsiteX1-283" fmla="*/ 10064 w 10064"/>
              <a:gd name="connsiteY1-284" fmla="*/ 0 h 11745"/>
              <a:gd name="connsiteX2-285" fmla="*/ 10048 w 10064"/>
              <a:gd name="connsiteY2-286" fmla="*/ 10588 h 11745"/>
              <a:gd name="connsiteX3-287" fmla="*/ 16 w 10064"/>
              <a:gd name="connsiteY3-288" fmla="*/ 3558 h 11745"/>
              <a:gd name="connsiteX4-289" fmla="*/ 0 w 10064"/>
              <a:gd name="connsiteY4-290" fmla="*/ 1213 h 11745"/>
              <a:gd name="connsiteX0-291" fmla="*/ 0 w 10064"/>
              <a:gd name="connsiteY0-292" fmla="*/ 1213 h 11745"/>
              <a:gd name="connsiteX1-293" fmla="*/ 10064 w 10064"/>
              <a:gd name="connsiteY1-294" fmla="*/ 0 h 11745"/>
              <a:gd name="connsiteX2-295" fmla="*/ 10048 w 10064"/>
              <a:gd name="connsiteY2-296" fmla="*/ 10588 h 11745"/>
              <a:gd name="connsiteX3-297" fmla="*/ 16 w 10064"/>
              <a:gd name="connsiteY3-298" fmla="*/ 3558 h 11745"/>
              <a:gd name="connsiteX4-299" fmla="*/ 0 w 10064"/>
              <a:gd name="connsiteY4-300" fmla="*/ 1213 h 11745"/>
              <a:gd name="connsiteX0-301" fmla="*/ 0 w 10064"/>
              <a:gd name="connsiteY0-302" fmla="*/ 1213 h 11745"/>
              <a:gd name="connsiteX1-303" fmla="*/ 10064 w 10064"/>
              <a:gd name="connsiteY1-304" fmla="*/ 0 h 11745"/>
              <a:gd name="connsiteX2-305" fmla="*/ 10048 w 10064"/>
              <a:gd name="connsiteY2-306" fmla="*/ 10588 h 11745"/>
              <a:gd name="connsiteX3-307" fmla="*/ 16 w 10064"/>
              <a:gd name="connsiteY3-308" fmla="*/ 3558 h 11745"/>
              <a:gd name="connsiteX4-309" fmla="*/ 0 w 10064"/>
              <a:gd name="connsiteY4-310" fmla="*/ 1213 h 11745"/>
              <a:gd name="connsiteX0-311" fmla="*/ 0 w 10064"/>
              <a:gd name="connsiteY0-312" fmla="*/ 1213 h 11745"/>
              <a:gd name="connsiteX1-313" fmla="*/ 10064 w 10064"/>
              <a:gd name="connsiteY1-314" fmla="*/ 0 h 11745"/>
              <a:gd name="connsiteX2-315" fmla="*/ 10048 w 10064"/>
              <a:gd name="connsiteY2-316" fmla="*/ 10588 h 11745"/>
              <a:gd name="connsiteX3-317" fmla="*/ 16 w 10064"/>
              <a:gd name="connsiteY3-318" fmla="*/ 3558 h 11745"/>
              <a:gd name="connsiteX4-319" fmla="*/ 0 w 10064"/>
              <a:gd name="connsiteY4-320" fmla="*/ 1213 h 11745"/>
              <a:gd name="connsiteX0-321" fmla="*/ 0 w 10064"/>
              <a:gd name="connsiteY0-322" fmla="*/ 1213 h 11745"/>
              <a:gd name="connsiteX1-323" fmla="*/ 10064 w 10064"/>
              <a:gd name="connsiteY1-324" fmla="*/ 0 h 11745"/>
              <a:gd name="connsiteX2-325" fmla="*/ 10048 w 10064"/>
              <a:gd name="connsiteY2-326" fmla="*/ 10588 h 11745"/>
              <a:gd name="connsiteX3-327" fmla="*/ 16 w 10064"/>
              <a:gd name="connsiteY3-328" fmla="*/ 3558 h 11745"/>
              <a:gd name="connsiteX4-329" fmla="*/ 0 w 10064"/>
              <a:gd name="connsiteY4-330" fmla="*/ 1213 h 11745"/>
              <a:gd name="connsiteX0-331" fmla="*/ 0 w 10064"/>
              <a:gd name="connsiteY0-332" fmla="*/ 1213 h 11807"/>
              <a:gd name="connsiteX1-333" fmla="*/ 10064 w 10064"/>
              <a:gd name="connsiteY1-334" fmla="*/ 0 h 11807"/>
              <a:gd name="connsiteX2-335" fmla="*/ 10048 w 10064"/>
              <a:gd name="connsiteY2-336" fmla="*/ 10588 h 11807"/>
              <a:gd name="connsiteX3-337" fmla="*/ 16 w 10064"/>
              <a:gd name="connsiteY3-338" fmla="*/ 3950 h 11807"/>
              <a:gd name="connsiteX4-339" fmla="*/ 0 w 10064"/>
              <a:gd name="connsiteY4-340" fmla="*/ 1213 h 118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64" h="11807">
                <a:moveTo>
                  <a:pt x="0" y="1213"/>
                </a:moveTo>
                <a:cubicBezTo>
                  <a:pt x="3137" y="6746"/>
                  <a:pt x="8420" y="6737"/>
                  <a:pt x="10064" y="0"/>
                </a:cubicBezTo>
                <a:cubicBezTo>
                  <a:pt x="10059" y="3529"/>
                  <a:pt x="10053" y="7059"/>
                  <a:pt x="10048" y="10588"/>
                </a:cubicBezTo>
                <a:cubicBezTo>
                  <a:pt x="8313" y="13824"/>
                  <a:pt x="3005" y="10280"/>
                  <a:pt x="16" y="3950"/>
                </a:cubicBezTo>
                <a:cubicBezTo>
                  <a:pt x="11" y="2888"/>
                  <a:pt x="5" y="2275"/>
                  <a:pt x="0" y="1213"/>
                </a:cubicBezTo>
                <a:close/>
              </a:path>
            </a:pathLst>
          </a:custGeom>
          <a:gradFill flip="none" rotWithShape="1">
            <a:gsLst>
              <a:gs pos="0">
                <a:srgbClr val="811517"/>
              </a:gs>
              <a:gs pos="50000">
                <a:srgbClr val="DB2624"/>
              </a:gs>
              <a:gs pos="100000">
                <a:srgbClr val="811517"/>
              </a:gs>
            </a:gsLst>
            <a:path path="circle">
              <a:fillToRect l="100000" t="100000"/>
            </a:path>
            <a:tileRect r="-100000" b="-100000"/>
          </a:gra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63" y="3699164"/>
            <a:ext cx="4396560" cy="28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328545" y="1260475"/>
            <a:ext cx="46742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prstClr val="white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任务实施</a:t>
            </a:r>
            <a:endParaRPr lang="zh-CN" altLang="en-US" sz="6000" dirty="0">
              <a:solidFill>
                <a:prstClr val="white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6000" y="299783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1.分工分组；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6000" y="3366135"/>
            <a:ext cx="74898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2.按照技术规范进行面对面交互演练，10分钟内完成，提交结果记录表，根据视频及记录结果互评。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6760" y="4288155"/>
            <a:ext cx="749808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每组提供计算机一台，并准备好如下软件：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CPU-Z 1.96.0.x64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（2）HD Tune Pro(硬盘检测工具)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5.0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（3）3D显卡测试大师(3DMark 11)2017 v1.0.5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FurMark_1.10.1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（5）GPU-Z.0.7.8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/>
            <a:r>
              <a:rPr lang="en-US" alt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（6）aida64 extreme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74420" y="6318250"/>
            <a:ext cx="52705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.填写表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，记录性能测试结果，完成实训报告。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知识链接</a:t>
            </a:r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856105" y="1602740"/>
            <a:ext cx="8679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6.1 使用CPU-Z检测CPU型号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56105" y="2371090"/>
            <a:ext cx="8679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6.2 使用HD Tune分析与检测硬盘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56105" y="3139440"/>
            <a:ext cx="8679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6.3 使用Windows Memory Diagnostic测试内存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56105" y="3907790"/>
            <a:ext cx="86798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6.4 使用3Dmark测试显卡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直通职场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连接符: 肘形 3"/>
          <p:cNvCxnSpPr>
            <a:endCxn id="15" idx="2"/>
          </p:cNvCxnSpPr>
          <p:nvPr>
            <p:custDataLst>
              <p:tags r:id="rId1"/>
            </p:custDataLst>
          </p:nvPr>
        </p:nvCxnSpPr>
        <p:spPr>
          <a:xfrm rot="16200000" flipH="1">
            <a:off x="7341863" y="1824773"/>
            <a:ext cx="748470" cy="3231308"/>
          </a:xfrm>
          <a:prstGeom prst="bentConnector2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dash"/>
            <a:miter lim="800000"/>
          </a:ln>
          <a:effectLst/>
        </p:spPr>
      </p:cxnSp>
      <p:cxnSp>
        <p:nvCxnSpPr>
          <p:cNvPr id="16" name="连接符: 肘形 15"/>
          <p:cNvCxnSpPr>
            <a:endCxn id="14" idx="6"/>
          </p:cNvCxnSpPr>
          <p:nvPr>
            <p:custDataLst>
              <p:tags r:id="rId2"/>
            </p:custDataLst>
          </p:nvPr>
        </p:nvCxnSpPr>
        <p:spPr>
          <a:xfrm rot="5400000">
            <a:off x="4104841" y="1819694"/>
            <a:ext cx="748470" cy="3242100"/>
          </a:xfrm>
          <a:prstGeom prst="bentConnector2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dash"/>
            <a:miter lim="800000"/>
          </a:ln>
          <a:effectLst/>
        </p:spPr>
      </p:cxnSp>
      <p:sp>
        <p:nvSpPr>
          <p:cNvPr id="26" name="文本框 25"/>
          <p:cNvSpPr txBox="1"/>
          <p:nvPr>
            <p:custDataLst>
              <p:tags r:id="rId3"/>
            </p:custDataLst>
          </p:nvPr>
        </p:nvSpPr>
        <p:spPr>
          <a:xfrm>
            <a:off x="882420" y="4386331"/>
            <a:ext cx="3118308" cy="136108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首先打开机箱并启动计算机，在系统运行时用手触摸显卡芯片的背面及显存，感觉温度过高。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>
            <p:custDataLst>
              <p:tags r:id="rId4"/>
            </p:custDataLst>
          </p:nvPr>
        </p:nvSpPr>
        <p:spPr>
          <a:xfrm>
            <a:off x="2025122" y="3398528"/>
            <a:ext cx="832903" cy="832903"/>
          </a:xfrm>
          <a:prstGeom prst="ellipse">
            <a:avLst/>
          </a:prstGeom>
          <a:solidFill>
            <a:srgbClr val="8EAAD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2219382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6"/>
            </p:custDataLst>
          </p:nvPr>
        </p:nvSpPr>
        <p:spPr>
          <a:xfrm>
            <a:off x="9331434" y="3398528"/>
            <a:ext cx="832903" cy="832903"/>
          </a:xfrm>
          <a:prstGeom prst="ellipse">
            <a:avLst/>
          </a:prstGeom>
          <a:solidFill>
            <a:srgbClr val="7AC2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7"/>
            </p:custDataLst>
          </p:nvPr>
        </p:nvSpPr>
        <p:spPr>
          <a:xfrm>
            <a:off x="9525694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>
            <p:custDataLst>
              <p:tags r:id="rId8"/>
            </p:custDataLst>
          </p:nvPr>
        </p:nvSpPr>
        <p:spPr>
          <a:xfrm>
            <a:off x="5679865" y="3398528"/>
            <a:ext cx="832903" cy="832903"/>
          </a:xfrm>
          <a:prstGeom prst="ellipse">
            <a:avLst/>
          </a:prstGeom>
          <a:solidFill>
            <a:srgbClr val="79B6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fontScale="72500"/>
          </a:bodyPr>
          <a:p>
            <a:pPr algn="ctr">
              <a:lnSpc>
                <a:spcPct val="13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9"/>
            </p:custDataLst>
          </p:nvPr>
        </p:nvSpPr>
        <p:spPr>
          <a:xfrm>
            <a:off x="5869681" y="3528034"/>
            <a:ext cx="444384" cy="561829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en-US" altLang="zh-CN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zh-CN" altLang="en-US" sz="2800" b="1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4540972" y="4386331"/>
            <a:ext cx="3118308" cy="1361085"/>
          </a:xfrm>
          <a:prstGeom prst="rect">
            <a:avLst/>
          </a:prstGeom>
          <a:noFill/>
        </p:spPr>
        <p:txBody>
          <a:bodyPr wrap="square" rtlCol="0">
            <a:normAutofit fontScale="90000" lnSpcReduction="20000"/>
          </a:bodyPr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使用FurMark软件对显卡进行加压拷机测试。拷机过程中，可以另行打开一个GPU-Z软件来查看显卡温度情况；显卡温度超过95度就有可能出现花屏、黑屏、自动关机、死机等异常问题了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11"/>
            </p:custDataLst>
          </p:nvPr>
        </p:nvSpPr>
        <p:spPr>
          <a:xfrm>
            <a:off x="8188732" y="4386331"/>
            <a:ext cx="3118308" cy="136108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解决方案：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1.清理显卡散热风扇，给客户耐心细致的解释话语；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zh-CN" altLang="en-US"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2.给客户建议：更换显卡。</a:t>
            </a:r>
            <a:endParaRPr lang="zh-CN" altLang="en-US" sz="14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12"/>
            </p:custDataLst>
          </p:nvPr>
        </p:nvSpPr>
        <p:spPr>
          <a:xfrm>
            <a:off x="5117402" y="1110584"/>
            <a:ext cx="1965448" cy="1965448"/>
          </a:xfrm>
          <a:prstGeom prst="ellipse">
            <a:avLst/>
          </a:prstGeom>
          <a:solidFill>
            <a:srgbClr val="8590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13"/>
            </p:custDataLst>
          </p:nvPr>
        </p:nvSpPr>
        <p:spPr>
          <a:xfrm>
            <a:off x="5412105" y="1552575"/>
            <a:ext cx="1588135" cy="10820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7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显卡过热会导致出现花屏、黑屏现象吗？</a:t>
            </a:r>
            <a:endParaRPr lang="zh-CN" altLang="en-US" sz="17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6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知识拓展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971675" y="1420495"/>
            <a:ext cx="70389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1.使用AIDA64检测芯片组型号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71675" y="2185670"/>
            <a:ext cx="70389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2.使用AIDA64进行硬件检测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71675" y="2950845"/>
            <a:ext cx="70389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3.使用AIDA64进行硬件稳定性测试（含温度）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71675" y="3716020"/>
            <a:ext cx="70389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4.使用AIDA64进行硬盘参数检测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71675" y="4481195"/>
            <a:ext cx="70389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5.使用AIDA64软件检测内存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f6a2813e-f6c5-4324-9736-6f08a4020733}"/>
  <p:tag name="TABLE_ENDDRAG_ORIGIN_RECT" val="725*390"/>
  <p:tag name="TABLE_ENDDRAG_RECT" val="106*102*725*390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2_2"/>
  <p:tag name="KSO_WM_UNIT_ID" val="diagram20171182_2*n_h_h_i*1_2_2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11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20171182_2*n_h_h_f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3_1"/>
  <p:tag name="KSO_WM_UNIT_ID" val="diagram20171182_2*n_h_h_f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1"/>
  <p:tag name="KSO_WM_UNIT_ID" val="diagram20171182_2*n_h_i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171182_2*n_h_a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PRESET_TEXT" val="点击输&#13;入标题"/>
  <p:tag name="KSO_WM_UNIT_TEXT_FILL_FORE_SCHEMECOLOR_INDEX" val="14"/>
  <p:tag name="KSO_WM_UNIT_TEXT_FILL_TYPE" val="1"/>
</p:tagLst>
</file>

<file path=ppt/tags/tag15.xml><?xml version="1.0" encoding="utf-8"?>
<p:tagLst xmlns:p="http://schemas.openxmlformats.org/presentationml/2006/main">
  <p:tag name="KSO_WM_UNIT_TABLE_BEAUTIFY" val="smartTable{1a408b6c-89d7-4192-99be-8e6077f6f305}"/>
  <p:tag name="TABLE_ENDDRAG_ORIGIN_RECT" val="720*343"/>
  <p:tag name="TABLE_ENDDRAG_RECT" val="154*141*720*343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1"/>
  <p:tag name="KSO_WM_UNIT_ID" val="diagram20171182_2*n_i*1_1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2"/>
  <p:tag name="KSO_WM_UNIT_ID" val="diagram20171182_2*n_i*1_2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18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171182_2*n_h_h_f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1"/>
  <p:tag name="KSO_WM_UNIT_ID" val="diagram20171182_2*n_h_h_i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1"/>
  <p:tag name="KSO_WM_UNIT_ID" val="diagram20171182_2*n_i*1_1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1_2"/>
  <p:tag name="KSO_WM_UNIT_ID" val="diagram20171182_2*n_h_h_i*1_2_1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1"/>
  <p:tag name="KSO_WM_UNIT_ID" val="diagram20171182_2*n_h_h_i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3_2"/>
  <p:tag name="KSO_WM_UNIT_ID" val="diagram20171182_2*n_h_h_i*1_2_3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1"/>
  <p:tag name="KSO_WM_UNIT_ID" val="diagram20171182_2*n_h_h_i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2_2"/>
  <p:tag name="KSO_WM_UNIT_ID" val="diagram20171182_2*n_h_h_i*1_2_2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5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20171182_2*n_h_h_f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3_1"/>
  <p:tag name="KSO_WM_UNIT_ID" val="diagram20171182_2*n_h_h_f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1"/>
  <p:tag name="KSO_WM_UNIT_ID" val="diagram20171182_2*n_h_i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2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171182_2*n_h_a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PRESET_TEXT" val="点击输&#13;入标题"/>
  <p:tag name="KSO_WM_UNIT_TEXT_FILL_FORE_SCHEMECOLOR_INDEX" val="14"/>
  <p:tag name="KSO_WM_UNIT_TEXT_FILL_TYPE" val="1"/>
</p:tagLst>
</file>

<file path=ppt/tags/tag29.xml><?xml version="1.0" encoding="utf-8"?>
<p:tagLst xmlns:p="http://schemas.openxmlformats.org/presentationml/2006/main">
  <p:tag name="ISPRING_RESOURCE_PATHS_HASH_PRESENTER" val="a3633538e39ed133992803c54ee716592684735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2"/>
  <p:tag name="KSO_WM_UNIT_ID" val="diagram20171182_2*n_i*1_2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4.xml><?xml version="1.0" encoding="utf-8"?>
<p:tagLst xmlns:p="http://schemas.openxmlformats.org/presentationml/2006/main">
  <p:tag name="KSO_WM_UNIT_SUBTYPE" val="a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171182_2*n_h_h_f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1"/>
  <p:tag name="KSO_WM_UNIT_ID" val="diagram20171182_2*n_h_h_i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1_2"/>
  <p:tag name="KSO_WM_UNIT_ID" val="diagram20171182_2*n_h_h_i*1_2_1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1"/>
  <p:tag name="KSO_WM_UNIT_ID" val="diagram20171182_2*n_h_h_i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3_2"/>
  <p:tag name="KSO_WM_UNIT_ID" val="diagram20171182_2*n_h_h_i*1_2_3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1"/>
  <p:tag name="KSO_WM_UNIT_ID" val="diagram20171182_2*n_h_h_i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heme/theme1.xml><?xml version="1.0" encoding="utf-8"?>
<a:theme xmlns:a="http://schemas.openxmlformats.org/drawingml/2006/main" name="LenovoTemplate-16x9">
  <a:themeElements>
    <a:clrScheme name="Lenovo Colors">
      <a:dk1>
        <a:srgbClr val="000000"/>
      </a:dk1>
      <a:lt1>
        <a:sysClr val="window" lastClr="FFFFFF"/>
      </a:lt1>
      <a:dk2>
        <a:srgbClr val="6F7170"/>
      </a:dk2>
      <a:lt2>
        <a:srgbClr val="C4BEB6"/>
      </a:lt2>
      <a:accent1>
        <a:srgbClr val="E2231A"/>
      </a:accent1>
      <a:accent2>
        <a:srgbClr val="FF6A00"/>
      </a:accent2>
      <a:accent3>
        <a:srgbClr val="E96BAF"/>
      </a:accent3>
      <a:accent4>
        <a:srgbClr val="3E8DDD"/>
      </a:accent4>
      <a:accent5>
        <a:srgbClr val="4AC0E0"/>
      </a:accent5>
      <a:accent6>
        <a:srgbClr val="6ABF4A"/>
      </a:accent6>
      <a:hlink>
        <a:srgbClr val="4AC0E0"/>
      </a:hlink>
      <a:folHlink>
        <a:srgbClr val="4AC0E0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enovo Template">
  <a:themeElements>
    <a:clrScheme name="LENOVO">
      <a:dk1>
        <a:srgbClr val="000000"/>
      </a:dk1>
      <a:lt1>
        <a:sysClr val="window" lastClr="FFFFFF"/>
      </a:lt1>
      <a:dk2>
        <a:srgbClr val="C00000"/>
      </a:dk2>
      <a:lt2>
        <a:srgbClr val="000000"/>
      </a:lt2>
      <a:accent1>
        <a:srgbClr val="FF0000"/>
      </a:accent1>
      <a:accent2>
        <a:srgbClr val="939598"/>
      </a:accent2>
      <a:accent3>
        <a:srgbClr val="FFC425"/>
      </a:accent3>
      <a:accent4>
        <a:srgbClr val="64BEDC"/>
      </a:accent4>
      <a:accent5>
        <a:srgbClr val="414042"/>
      </a:accent5>
      <a:accent6>
        <a:srgbClr val="FFFFFF"/>
      </a:accent6>
      <a:hlink>
        <a:srgbClr val="EC2225"/>
      </a:hlink>
      <a:folHlink>
        <a:srgbClr val="64BED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Lenovo Master">
  <a:themeElements>
    <a:clrScheme name="Lenovo Colors">
      <a:dk1>
        <a:srgbClr val="000000"/>
      </a:dk1>
      <a:lt1>
        <a:sysClr val="window" lastClr="FFFFFF"/>
      </a:lt1>
      <a:dk2>
        <a:srgbClr val="6F7170"/>
      </a:dk2>
      <a:lt2>
        <a:srgbClr val="C4BEB6"/>
      </a:lt2>
      <a:accent1>
        <a:srgbClr val="E2231A"/>
      </a:accent1>
      <a:accent2>
        <a:srgbClr val="FF6A00"/>
      </a:accent2>
      <a:accent3>
        <a:srgbClr val="E96BAF"/>
      </a:accent3>
      <a:accent4>
        <a:srgbClr val="3E8DDD"/>
      </a:accent4>
      <a:accent5>
        <a:srgbClr val="4AC0E0"/>
      </a:accent5>
      <a:accent6>
        <a:srgbClr val="6ABF4A"/>
      </a:accent6>
      <a:hlink>
        <a:srgbClr val="4AC0E0"/>
      </a:hlink>
      <a:folHlink>
        <a:srgbClr val="4AC0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LenovoTemplate-16x9</Template>
  <TotalTime>0</TotalTime>
  <Words>2616</Words>
  <Application>WPS 演示</Application>
  <PresentationFormat>自定义</PresentationFormat>
  <Paragraphs>210</Paragraphs>
  <Slides>17</Slides>
  <Notes>197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Arial</vt:lpstr>
      <vt:lpstr>Foundry Gridnik Medium</vt:lpstr>
      <vt:lpstr>微软雅黑</vt:lpstr>
      <vt:lpstr>黑体</vt:lpstr>
      <vt:lpstr>华文隶书</vt:lpstr>
      <vt:lpstr>Wingdings</vt:lpstr>
      <vt:lpstr>Arial Unicode MS</vt:lpstr>
      <vt:lpstr>Calibri</vt:lpstr>
      <vt:lpstr>Segoe Print</vt:lpstr>
      <vt:lpstr>LenovoTemplate-16x9</vt:lpstr>
      <vt:lpstr>1_Lenovo Template</vt:lpstr>
      <vt:lpstr>2_Lenovo Master</vt:lpstr>
      <vt:lpstr>学习领域六 PC机性能测试与系统优化</vt:lpstr>
      <vt:lpstr>知识导图</vt:lpstr>
      <vt:lpstr>PowerPoint 演示文稿</vt:lpstr>
      <vt:lpstr>任务描述</vt:lpstr>
      <vt:lpstr>任务清单：测试PC机性能</vt:lpstr>
      <vt:lpstr>PowerPoint 演示文稿</vt:lpstr>
      <vt:lpstr>知识链接</vt:lpstr>
      <vt:lpstr>直通职场</vt:lpstr>
      <vt:lpstr>知识拓展</vt:lpstr>
      <vt:lpstr>PowerPoint 演示文稿</vt:lpstr>
      <vt:lpstr>任务描述</vt:lpstr>
      <vt:lpstr>任务清单：优化PC机性能</vt:lpstr>
      <vt:lpstr>PowerPoint 演示文稿</vt:lpstr>
      <vt:lpstr>知识链接</vt:lpstr>
      <vt:lpstr>直通职场</vt:lpstr>
      <vt:lpstr>知识拓展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10 SW Status Update</dc:title>
  <dc:creator>zhangfx1</dc:creator>
  <cp:lastModifiedBy>糖果</cp:lastModifiedBy>
  <cp:revision>347</cp:revision>
  <dcterms:created xsi:type="dcterms:W3CDTF">2015-06-11T22:42:00Z</dcterms:created>
  <dcterms:modified xsi:type="dcterms:W3CDTF">2022-01-14T04:50:01Z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F32F4F1CF49649EEAA7468BD61854795</vt:lpwstr>
  </property>
  <property fmtid="{D5CDD505-2E9C-101B-9397-08002B2CF9AE}" pid="3" name="KSOProductBuildVer">
    <vt:lpwstr>2052-11.1.0.10356</vt:lpwstr>
  </property>
</Properties>
</file>